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image/svg+xml" PartName="/ppt/media/image32.svg"/>
  <Override ContentType="image/svg+xml" PartName="/ppt/media/image8.svg"/>
  <Override ContentType="image/svg+xml" PartName="/ppt/media/image26.svg"/>
  <Override ContentType="image/svg+xml" PartName="/ppt/media/image24.svg"/>
  <Override ContentType="image/svg+xml" PartName="/ppt/media/image10.svg"/>
  <Override ContentType="image/svg+xml" PartName="/ppt/media/image6.svg"/>
  <Override ContentType="image/svg+xml" PartName="/ppt/media/image34.svg"/>
  <Override ContentType="image/svg+xml" PartName="/ppt/media/image30.svg"/>
  <Override ContentType="image/svg+xml" PartName="/ppt/media/image2.svg"/>
  <Override ContentType="image/svg+xml" PartName="/ppt/media/image20.svg"/>
  <Override ContentType="image/svg+xml" PartName="/ppt/media/image14.svg"/>
  <Override ContentType="image/svg+xml" PartName="/ppt/media/image12.svg"/>
  <Override ContentType="image/svg+xml" PartName="/ppt/media/image4.svg"/>
  <Override ContentType="image/svg+xml" PartName="/ppt/media/image22.svg"/>
  <Override ContentType="image/svg+xml" PartName="/ppt/media/image16.svg"/>
  <Override ContentType="image/svg+xml" PartName="/ppt/media/image18.svg"/>
  <Override ContentType="application/vnd.openxmlformats-officedocument.presentationml.presProps+xml" PartName="/ppt/presProps1.xml"/>
  <Override ContentType="application/vnd.openxmlformats-officedocument.theme+xml" PartName="/ppt/theme/theme1.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10287000" cx="18288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34">
          <p15:clr>
            <a:srgbClr val="A4A3A4"/>
          </p15:clr>
        </p15:guide>
        <p15:guide id="2" pos="288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4"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6750"/>
            </a:lvl1pPr>
          </a:lstStyle>
          <a:p>
            <a:r>
              <a:rPr lang="en-US" smtClean="0"/>
              <a:t>Click to edit Master title style</a:t>
            </a:r>
            <a:endParaRPr lang="en-US"/>
          </a:p>
        </p:txBody>
      </p:sp>
      <p:sp>
        <p:nvSpPr>
          <p:cNvPr id="3" name="Subtitle 2"/>
          <p:cNvSpPr>
            <a:spLocks noGrp="1"/>
          </p:cNvSpPr>
          <p:nvPr>
            <p:ph type="subTitle" idx="1"/>
          </p:nvPr>
        </p:nvSpPr>
        <p:spPr>
          <a:xfrm>
            <a:off x="2286000" y="5403057"/>
            <a:ext cx="13716000" cy="2483643"/>
          </a:xfrm>
        </p:spPr>
        <p:txBody>
          <a:bodyPr/>
          <a:lstStyle>
            <a:lvl1pPr marL="0" indent="0" algn="ctr">
              <a:buNone/>
              <a:defRPr sz="2700"/>
            </a:lvl1pPr>
            <a:lvl2pPr marL="514350" indent="0" algn="ctr">
              <a:buNone/>
              <a:defRPr sz="2250"/>
            </a:lvl2pPr>
            <a:lvl3pPr marL="1028700" indent="0" algn="ctr">
              <a:buNone/>
              <a:defRPr sz="2025"/>
            </a:lvl3pPr>
            <a:lvl4pPr marL="1543050" indent="0" algn="ctr">
              <a:buNone/>
              <a:defRPr sz="1800"/>
            </a:lvl4pPr>
            <a:lvl5pPr marL="2057400" indent="0" algn="ctr">
              <a:buNone/>
              <a:defRPr sz="1800"/>
            </a:lvl5pPr>
            <a:lvl6pPr marL="2571750" indent="0" algn="ctr">
              <a:buNone/>
              <a:defRPr sz="1800"/>
            </a:lvl6pPr>
            <a:lvl7pPr marL="3086100" indent="0" algn="ctr">
              <a:buNone/>
              <a:defRPr sz="1800"/>
            </a:lvl7pPr>
            <a:lvl8pPr marL="3600450" indent="0" algn="ctr">
              <a:buNone/>
              <a:defRPr sz="1800"/>
            </a:lvl8pPr>
            <a:lvl9pPr marL="4114800" indent="0" algn="ctr">
              <a:buNone/>
              <a:defRPr sz="18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7"/>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7"/>
            <a:ext cx="12105860" cy="87772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675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2700">
                <a:solidFill>
                  <a:schemeClr val="tx1">
                    <a:tint val="75000"/>
                  </a:schemeClr>
                </a:solidFill>
              </a:defRPr>
            </a:lvl1pPr>
            <a:lvl2pPr marL="514350" indent="0">
              <a:buNone/>
              <a:defRPr sz="2250">
                <a:solidFill>
                  <a:schemeClr val="tx1">
                    <a:tint val="75000"/>
                  </a:schemeClr>
                </a:solidFill>
              </a:defRPr>
            </a:lvl2pPr>
            <a:lvl3pPr marL="1028700" indent="0">
              <a:buNone/>
              <a:defRPr sz="2025">
                <a:solidFill>
                  <a:schemeClr val="tx1">
                    <a:tint val="75000"/>
                  </a:schemeClr>
                </a:solidFill>
              </a:defRPr>
            </a:lvl3pPr>
            <a:lvl4pPr marL="1543050" indent="0">
              <a:buNone/>
              <a:defRPr sz="1800">
                <a:solidFill>
                  <a:schemeClr val="tx1">
                    <a:tint val="75000"/>
                  </a:schemeClr>
                </a:solidFill>
              </a:defRPr>
            </a:lvl4pPr>
            <a:lvl5pPr marL="2057400" indent="0">
              <a:buNone/>
              <a:defRPr sz="1800">
                <a:solidFill>
                  <a:schemeClr val="tx1">
                    <a:tint val="75000"/>
                  </a:schemeClr>
                </a:solidFill>
              </a:defRPr>
            </a:lvl5pPr>
            <a:lvl6pPr marL="2571750" indent="0">
              <a:buNone/>
              <a:defRPr sz="1800">
                <a:solidFill>
                  <a:schemeClr val="tx1">
                    <a:tint val="75000"/>
                  </a:schemeClr>
                </a:solidFill>
              </a:defRPr>
            </a:lvl6pPr>
            <a:lvl7pPr marL="3086100" indent="0">
              <a:buNone/>
              <a:defRPr sz="1800">
                <a:solidFill>
                  <a:schemeClr val="tx1">
                    <a:tint val="75000"/>
                  </a:schemeClr>
                </a:solidFill>
              </a:defRPr>
            </a:lvl7pPr>
            <a:lvl8pPr marL="3600450" indent="0">
              <a:buNone/>
              <a:defRPr sz="1800">
                <a:solidFill>
                  <a:schemeClr val="tx1">
                    <a:tint val="75000"/>
                  </a:schemeClr>
                </a:solidFill>
              </a:defRPr>
            </a:lvl8pPr>
            <a:lvl9pPr marL="4114800" indent="0">
              <a:buNone/>
              <a:defRPr sz="18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0"/>
            <a:ext cx="8065008"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308592" y="2400300"/>
            <a:ext cx="8065008"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59682" y="2521745"/>
            <a:ext cx="7736680"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59682" y="3757613"/>
            <a:ext cx="7736680"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2700" b="1"/>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4782"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7774782" y="1481138"/>
            <a:ext cx="9258300" cy="7310438"/>
          </a:xfrm>
        </p:spPr>
        <p:txBody>
          <a:bodyPr/>
          <a:lstStyle>
            <a:lvl1pPr>
              <a:defRPr sz="3600"/>
            </a:lvl1pPr>
            <a:lvl2pPr>
              <a:defRPr sz="3150"/>
            </a:lvl2pPr>
            <a:lvl3pPr>
              <a:defRPr sz="2700"/>
            </a:lvl3pPr>
            <a:lvl4pPr>
              <a:defRPr sz="2250"/>
            </a:lvl4pPr>
            <a:lvl5pPr>
              <a:defRPr sz="2250"/>
            </a:lvl5pPr>
            <a:lvl6pPr>
              <a:defRPr sz="2250"/>
            </a:lvl6pPr>
            <a:lvl7pPr>
              <a:defRPr sz="2250"/>
            </a:lvl7pPr>
            <a:lvl8pPr>
              <a:defRPr sz="2250"/>
            </a:lvl8pPr>
            <a:lvl9pPr>
              <a:defRPr sz="225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3600"/>
            </a:lvl1pPr>
          </a:lstStyle>
          <a:p>
            <a:r>
              <a:rPr lang="en-US" smtClean="0"/>
              <a:t>Click to edit Master title style</a:t>
            </a:r>
            <a:endParaRPr lang="en-US"/>
          </a:p>
        </p:txBody>
      </p:sp>
      <p:sp>
        <p:nvSpPr>
          <p:cNvPr id="3" name="Picture Placeholder 2"/>
          <p:cNvSpPr>
            <a:spLocks noGrp="1"/>
          </p:cNvSpPr>
          <p:nvPr>
            <p:ph type="pic" idx="1"/>
          </p:nvPr>
        </p:nvSpPr>
        <p:spPr>
          <a:xfrm>
            <a:off x="7774782" y="1481138"/>
            <a:ext cx="9258300" cy="7310438"/>
          </a:xfrm>
        </p:spPr>
        <p:txBody>
          <a:bodyPr/>
          <a:lstStyle>
            <a:lvl1pPr marL="0" indent="0">
              <a:buNone/>
              <a:defRPr sz="3600"/>
            </a:lvl1pPr>
            <a:lvl2pPr marL="514350" indent="0">
              <a:buNone/>
              <a:defRPr sz="3150"/>
            </a:lvl2pPr>
            <a:lvl3pPr marL="1028700" indent="0">
              <a:buNone/>
              <a:defRPr sz="2700"/>
            </a:lvl3pPr>
            <a:lvl4pPr marL="1543050" indent="0">
              <a:buNone/>
              <a:defRPr sz="2250"/>
            </a:lvl4pPr>
            <a:lvl5pPr marL="2057400" indent="0">
              <a:buNone/>
              <a:defRPr sz="2250"/>
            </a:lvl5pPr>
            <a:lvl6pPr marL="2571750" indent="0">
              <a:buNone/>
              <a:defRPr sz="2250"/>
            </a:lvl6pPr>
            <a:lvl7pPr marL="3086100" indent="0">
              <a:buNone/>
              <a:defRPr sz="2250"/>
            </a:lvl7pPr>
            <a:lvl8pPr marL="3600450" indent="0">
              <a:buNone/>
              <a:defRPr sz="2250"/>
            </a:lvl8pPr>
            <a:lvl9pPr marL="4114800" indent="0">
              <a:buNone/>
              <a:defRPr sz="2250"/>
            </a:lvl9pPr>
          </a:lstStyle>
          <a:p>
            <a:endParaRPr lang="en-US"/>
          </a:p>
        </p:txBody>
      </p:sp>
      <p:sp>
        <p:nvSpPr>
          <p:cNvPr id="4" name="Text Placeholder 3"/>
          <p:cNvSpPr>
            <a:spLocks noGrp="1"/>
          </p:cNvSpPr>
          <p:nvPr>
            <p:ph type="body" sz="half" idx="2"/>
          </p:nvPr>
        </p:nvSpPr>
        <p:spPr>
          <a:xfrm>
            <a:off x="1259682" y="3086100"/>
            <a:ext cx="5898356" cy="5717382"/>
          </a:xfrm>
        </p:spPr>
        <p:txBody>
          <a:bodyPr/>
          <a:lstStyle>
            <a:lvl1pPr marL="0" indent="0">
              <a:buNone/>
              <a:defRPr sz="1800"/>
            </a:lvl1pPr>
            <a:lvl2pPr marL="514350" indent="0">
              <a:buNone/>
              <a:defRPr sz="1575"/>
            </a:lvl2pPr>
            <a:lvl3pPr marL="1028700" indent="0">
              <a:buNone/>
              <a:defRPr sz="1350"/>
            </a:lvl3pPr>
            <a:lvl4pPr marL="1543050" indent="0">
              <a:buNone/>
              <a:defRPr sz="1125"/>
            </a:lvl4pPr>
            <a:lvl5pPr marL="2057400" indent="0">
              <a:buNone/>
              <a:defRPr sz="1125"/>
            </a:lvl5pPr>
            <a:lvl6pPr marL="2571750" indent="0">
              <a:buNone/>
              <a:defRPr sz="1125"/>
            </a:lvl6pPr>
            <a:lvl7pPr marL="3086100" indent="0">
              <a:buNone/>
              <a:defRPr sz="1125"/>
            </a:lvl7pPr>
            <a:lvl8pPr marL="3600450" indent="0">
              <a:buNone/>
              <a:defRPr sz="1125"/>
            </a:lvl8pPr>
            <a:lvl9pPr marL="4114800" indent="0">
              <a:buNone/>
              <a:defRPr sz="112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914400" y="411957"/>
            <a:ext cx="16459200" cy="17145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914400" y="2400300"/>
            <a:ext cx="16459200" cy="6788945"/>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914400" y="9367838"/>
            <a:ext cx="4267200" cy="714375"/>
          </a:xfrm>
          <a:prstGeom prst="rect">
            <a:avLst/>
          </a:prstGeom>
          <a:noFill/>
          <a:ln w="9525">
            <a:noFill/>
          </a:ln>
        </p:spPr>
        <p:txBody>
          <a:bodyPr/>
          <a:lstStyle>
            <a:lvl1pPr>
              <a:defRPr sz="2100"/>
            </a:lvl1pPr>
          </a:lstStyle>
          <a:p>
            <a:fld id="{1D8BD707-D9CF-40AE-B4C6-C98DA3205C09}" type="datetimeFigureOut">
              <a:rPr lang="en-US" smtClean="0"/>
            </a:fld>
            <a:endParaRPr lang="en-US"/>
          </a:p>
        </p:txBody>
      </p:sp>
      <p:sp>
        <p:nvSpPr>
          <p:cNvPr id="1029" name="Footer Placeholder 1028"/>
          <p:cNvSpPr/>
          <p:nvPr>
            <p:ph type="ftr" sz="quarter" idx="3"/>
          </p:nvPr>
        </p:nvSpPr>
        <p:spPr>
          <a:xfrm>
            <a:off x="6248400" y="9367838"/>
            <a:ext cx="5791200" cy="714375"/>
          </a:xfrm>
          <a:prstGeom prst="rect">
            <a:avLst/>
          </a:prstGeom>
          <a:noFill/>
          <a:ln w="9525">
            <a:noFill/>
          </a:ln>
        </p:spPr>
        <p:txBody>
          <a:bodyPr/>
          <a:lstStyle>
            <a:lvl1pPr algn="ctr">
              <a:defRPr sz="2100"/>
            </a:lvl1pPr>
          </a:lstStyle>
          <a:p>
            <a:endParaRPr lang="en-US"/>
          </a:p>
        </p:txBody>
      </p:sp>
      <p:sp>
        <p:nvSpPr>
          <p:cNvPr id="1030" name="Slide Number Placeholder 1029"/>
          <p:cNvSpPr/>
          <p:nvPr>
            <p:ph type="sldNum" sz="quarter" idx="4"/>
          </p:nvPr>
        </p:nvSpPr>
        <p:spPr>
          <a:xfrm>
            <a:off x="13106400" y="9367838"/>
            <a:ext cx="4267200" cy="714375"/>
          </a:xfrm>
          <a:prstGeom prst="rect">
            <a:avLst/>
          </a:prstGeom>
          <a:noFill/>
          <a:ln w="9525">
            <a:noFill/>
          </a:ln>
        </p:spPr>
        <p:txBody>
          <a:bodyPr/>
          <a:lstStyle>
            <a:lvl1pPr algn="r">
              <a:defRPr sz="2100"/>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1371600" eaLnBrk="1" fontAlgn="base" latinLnBrk="0" hangingPunct="1">
        <a:lnSpc>
          <a:spcPct val="100000"/>
        </a:lnSpc>
        <a:spcBef>
          <a:spcPct val="0"/>
        </a:spcBef>
        <a:spcAft>
          <a:spcPct val="0"/>
        </a:spcAft>
        <a:buNone/>
        <a:defRPr sz="6600" b="0" i="0" u="none" kern="1200" baseline="0">
          <a:solidFill>
            <a:schemeClr val="tx2"/>
          </a:solidFill>
          <a:latin typeface="+mj-lt"/>
          <a:ea typeface="+mj-ea"/>
          <a:cs typeface="+mj-cs"/>
        </a:defRPr>
      </a:lvl1pPr>
    </p:titleStyle>
    <p:bodyStyle>
      <a:lvl1pPr marL="514350" lvl="0" indent="-514350" algn="l" defTabSz="1371600" eaLnBrk="1" fontAlgn="base" latinLnBrk="0" hangingPunct="1">
        <a:lnSpc>
          <a:spcPct val="100000"/>
        </a:lnSpc>
        <a:spcBef>
          <a:spcPct val="30000"/>
        </a:spcBef>
        <a:spcAft>
          <a:spcPct val="0"/>
        </a:spcAft>
        <a:buChar char="•"/>
        <a:defRPr sz="4800" b="0" i="0" u="none" kern="1200" baseline="0">
          <a:solidFill>
            <a:schemeClr val="tx1"/>
          </a:solidFill>
          <a:latin typeface="+mn-lt"/>
          <a:ea typeface="+mn-ea"/>
          <a:cs typeface="+mn-cs"/>
        </a:defRPr>
      </a:lvl1pPr>
      <a:lvl2pPr marL="1114425" lvl="1" indent="-428625" algn="l" defTabSz="1371600" eaLnBrk="1" fontAlgn="base" latinLnBrk="0" hangingPunct="1">
        <a:lnSpc>
          <a:spcPct val="100000"/>
        </a:lnSpc>
        <a:spcBef>
          <a:spcPct val="30000"/>
        </a:spcBef>
        <a:spcAft>
          <a:spcPct val="0"/>
        </a:spcAft>
        <a:buChar char="–"/>
        <a:defRPr sz="4200" b="0" i="0" u="none" kern="1200" baseline="0">
          <a:solidFill>
            <a:schemeClr val="tx1"/>
          </a:solidFill>
          <a:latin typeface="+mn-lt"/>
          <a:ea typeface="+mn-ea"/>
          <a:cs typeface="+mn-cs"/>
        </a:defRPr>
      </a:lvl2pPr>
      <a:lvl3pPr marL="1714500" lvl="2" indent="-342900" algn="l" defTabSz="1371600" eaLnBrk="1" fontAlgn="base" latinLnBrk="0" hangingPunct="1">
        <a:lnSpc>
          <a:spcPct val="100000"/>
        </a:lnSpc>
        <a:spcBef>
          <a:spcPct val="30000"/>
        </a:spcBef>
        <a:spcAft>
          <a:spcPct val="0"/>
        </a:spcAft>
        <a:buChar char="•"/>
        <a:defRPr sz="3600" b="0" i="0" u="none" kern="1200" baseline="0">
          <a:solidFill>
            <a:schemeClr val="tx1"/>
          </a:solidFill>
          <a:latin typeface="+mn-lt"/>
          <a:ea typeface="+mn-ea"/>
          <a:cs typeface="+mn-cs"/>
        </a:defRPr>
      </a:lvl3pPr>
      <a:lvl4pPr marL="2400300" lvl="3"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4pPr>
      <a:lvl5pPr marL="3086100" lvl="4"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5pPr>
      <a:lvl6pPr marL="3771900" lvl="5"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6pPr>
      <a:lvl7pPr marL="4457700" lvl="6"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7pPr>
      <a:lvl8pPr marL="5143500" lvl="7"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8pPr>
      <a:lvl9pPr marL="5829300" lvl="8" indent="-342900" algn="l" defTabSz="1371600" eaLnBrk="1" fontAlgn="base" latinLnBrk="0" hangingPunct="1">
        <a:lnSpc>
          <a:spcPct val="100000"/>
        </a:lnSpc>
        <a:spcBef>
          <a:spcPct val="30000"/>
        </a:spcBef>
        <a:spcAft>
          <a:spcPct val="0"/>
        </a:spcAft>
        <a:buChar char="»"/>
        <a:defRPr sz="3000" b="0" i="0" u="none" kern="1200" baseline="0">
          <a:solidFill>
            <a:schemeClr val="tx1"/>
          </a:solidFill>
          <a:latin typeface="+mn-lt"/>
          <a:ea typeface="+mn-ea"/>
          <a:cs typeface="+mn-cs"/>
        </a:defRPr>
      </a:lvl9pPr>
    </p:bodyStyle>
    <p:otherStyle>
      <a:lvl1pPr marL="0" lvl="0" indent="0" algn="l" defTabSz="1371600" eaLnBrk="1" fontAlgn="base" latinLnBrk="0" hangingPunct="1">
        <a:lnSpc>
          <a:spcPct val="100000"/>
        </a:lnSpc>
        <a:spcBef>
          <a:spcPct val="0"/>
        </a:spcBef>
        <a:spcAft>
          <a:spcPct val="0"/>
        </a:spcAft>
        <a:buFont typeface="Arial" panose="020B0604020202020204" pitchFamily="34" charset="0"/>
        <a:buNone/>
        <a:defRPr sz="2700" b="0" i="0" u="none" kern="1200" baseline="0">
          <a:solidFill>
            <a:schemeClr val="tx1"/>
          </a:solidFill>
          <a:latin typeface="+mn-lt"/>
          <a:ea typeface="+mn-ea"/>
          <a:cs typeface="+mn-cs"/>
        </a:defRPr>
      </a:lvl1pPr>
      <a:lvl2pPr marL="685800" lvl="1"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1371600" lvl="2"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2057400" lvl="3"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2743200" lvl="4"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3429000" lvl="5"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4114800" lvl="6"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4800600" lvl="7"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5486400" lvl="8" indent="0" algn="l" defTabSz="13716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4.svg"/><Relationship Id="rId7" Type="http://schemas.openxmlformats.org/officeDocument/2006/relationships/image" Target="../media/image41.png"/><Relationship Id="rId6" Type="http://schemas.openxmlformats.org/officeDocument/2006/relationships/image" Target="../media/image32.svg"/><Relationship Id="rId5" Type="http://schemas.openxmlformats.org/officeDocument/2006/relationships/image" Target="../media/image40.png"/><Relationship Id="rId4" Type="http://schemas.openxmlformats.org/officeDocument/2006/relationships/image" Target="../media/image3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34.svg"/><Relationship Id="rId5" Type="http://schemas.openxmlformats.org/officeDocument/2006/relationships/image" Target="../media/image41.png"/><Relationship Id="rId4" Type="http://schemas.openxmlformats.org/officeDocument/2006/relationships/image" Target="../media/image32.svg"/><Relationship Id="rId3" Type="http://schemas.openxmlformats.org/officeDocument/2006/relationships/image" Target="../media/image40.png"/><Relationship Id="rId2" Type="http://schemas.openxmlformats.org/officeDocument/2006/relationships/image" Target="../media/image30.svg"/><Relationship Id="rId1" Type="http://schemas.openxmlformats.org/officeDocument/2006/relationships/image" Target="../media/image39.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34.svg"/><Relationship Id="rId5" Type="http://schemas.openxmlformats.org/officeDocument/2006/relationships/image" Target="../media/image41.png"/><Relationship Id="rId4" Type="http://schemas.openxmlformats.org/officeDocument/2006/relationships/image" Target="../media/image32.svg"/><Relationship Id="rId3" Type="http://schemas.openxmlformats.org/officeDocument/2006/relationships/image" Target="../media/image40.png"/><Relationship Id="rId2" Type="http://schemas.openxmlformats.org/officeDocument/2006/relationships/image" Target="../media/image30.svg"/><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34.svg"/><Relationship Id="rId5" Type="http://schemas.openxmlformats.org/officeDocument/2006/relationships/image" Target="../media/image41.png"/><Relationship Id="rId4" Type="http://schemas.openxmlformats.org/officeDocument/2006/relationships/image" Target="../media/image32.svg"/><Relationship Id="rId3" Type="http://schemas.openxmlformats.org/officeDocument/2006/relationships/image" Target="../media/image40.png"/><Relationship Id="rId2" Type="http://schemas.openxmlformats.org/officeDocument/2006/relationships/image" Target="../media/image30.sv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41.png"/><Relationship Id="rId4" Type="http://schemas.openxmlformats.org/officeDocument/2006/relationships/image" Target="../media/image32.svg"/><Relationship Id="rId3" Type="http://schemas.openxmlformats.org/officeDocument/2006/relationships/image" Target="../media/image40.png"/><Relationship Id="rId2" Type="http://schemas.openxmlformats.org/officeDocument/2006/relationships/image" Target="../media/image30.sv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svg"/><Relationship Id="rId7" Type="http://schemas.openxmlformats.org/officeDocument/2006/relationships/image" Target="../media/image60.png"/><Relationship Id="rId6" Type="http://schemas.openxmlformats.org/officeDocument/2006/relationships/image" Target="../media/image6.svg"/><Relationship Id="rId5" Type="http://schemas.openxmlformats.org/officeDocument/2006/relationships/image" Target="../media/image59.png"/><Relationship Id="rId4" Type="http://schemas.openxmlformats.org/officeDocument/2006/relationships/image" Target="../media/image4.svg"/><Relationship Id="rId3" Type="http://schemas.openxmlformats.org/officeDocument/2006/relationships/image" Target="../media/image58.png"/><Relationship Id="rId2" Type="http://schemas.openxmlformats.org/officeDocument/2006/relationships/image" Target="../media/image2.sv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sv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sv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7.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26.sv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8.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26.sv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rot="-1605864">
            <a:off x="134109" y="1433245"/>
            <a:ext cx="2775620" cy="4114800"/>
          </a:xfrm>
          <a:custGeom>
            <a:avLst/>
            <a:gdLst/>
            <a:ahLst/>
            <a:cxnLst/>
            <a:rect l="l" t="t" r="r" b="b"/>
            <a:pathLst>
              <a:path w="2775620" h="4114800">
                <a:moveTo>
                  <a:pt x="0" y="0"/>
                </a:moveTo>
                <a:lnTo>
                  <a:pt x="2775620" y="0"/>
                </a:lnTo>
                <a:lnTo>
                  <a:pt x="277562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8522660" y="3695527"/>
            <a:ext cx="8909407" cy="5889531"/>
            <a:chOff x="0" y="-266700"/>
            <a:chExt cx="11879210" cy="7852708"/>
          </a:xfrm>
        </p:grpSpPr>
        <p:sp>
          <p:nvSpPr>
            <p:cNvPr id="4" name="TextBox 4"/>
            <p:cNvSpPr txBox="1"/>
            <p:nvPr/>
          </p:nvSpPr>
          <p:spPr>
            <a:xfrm>
              <a:off x="0" y="-266700"/>
              <a:ext cx="11879210" cy="5721773"/>
            </a:xfrm>
            <a:prstGeom prst="rect">
              <a:avLst/>
            </a:prstGeom>
          </p:spPr>
          <p:txBody>
            <a:bodyPr lIns="0" tIns="0" rIns="0" bIns="0" rtlCol="0" anchor="t">
              <a:spAutoFit/>
            </a:bodyPr>
            <a:lstStyle/>
            <a:p>
              <a:pPr algn="ctr">
                <a:lnSpc>
                  <a:spcPts val="11155"/>
                </a:lnSpc>
              </a:pPr>
              <a:r>
                <a:rPr lang="en-US" sz="8500" b="1">
                  <a:solidFill>
                    <a:srgbClr val="F6F5F2"/>
                  </a:solidFill>
                  <a:latin typeface="Mont Bold" panose="00000800000000000000"/>
                  <a:ea typeface="Mont Bold" panose="00000800000000000000"/>
                  <a:cs typeface="Mont Bold" panose="00000800000000000000"/>
                  <a:sym typeface="Mont Bold" panose="00000800000000000000"/>
                </a:rPr>
                <a:t>Dermatological Risk Assessment</a:t>
              </a:r>
              <a:endParaRPr lang="en-US" sz="85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5" name="TextBox 5"/>
            <p:cNvSpPr txBox="1"/>
            <p:nvPr/>
          </p:nvSpPr>
          <p:spPr>
            <a:xfrm>
              <a:off x="0" y="6674148"/>
              <a:ext cx="11879210" cy="911860"/>
            </a:xfrm>
            <a:prstGeom prst="rect">
              <a:avLst/>
            </a:prstGeom>
          </p:spPr>
          <p:txBody>
            <a:bodyPr lIns="0" tIns="0" rIns="0" bIns="0" rtlCol="0" anchor="t">
              <a:spAutoFit/>
            </a:bodyPr>
            <a:lstStyle/>
            <a:p>
              <a:pPr algn="ctr">
                <a:lnSpc>
                  <a:spcPts val="5335"/>
                </a:lnSpc>
                <a:spcBef>
                  <a:spcPct val="0"/>
                </a:spcBef>
              </a:pPr>
              <a:endParaRPr lang="en-US" sz="3810">
                <a:solidFill>
                  <a:srgbClr val="F6F5F2"/>
                </a:solidFill>
                <a:latin typeface="Code Pro" panose="00000500000000000000"/>
                <a:ea typeface="Code Pro" panose="00000500000000000000"/>
                <a:cs typeface="Code Pro" panose="00000500000000000000"/>
                <a:sym typeface="Code Pro" panose="00000500000000000000"/>
              </a:endParaRPr>
            </a:p>
          </p:txBody>
        </p:sp>
      </p:grpSp>
      <p:sp>
        <p:nvSpPr>
          <p:cNvPr id="6" name="Freeform 6"/>
          <p:cNvSpPr/>
          <p:nvPr/>
        </p:nvSpPr>
        <p:spPr>
          <a:xfrm rot="922908">
            <a:off x="-750665" y="5851982"/>
            <a:ext cx="2970137" cy="4114800"/>
          </a:xfrm>
          <a:custGeom>
            <a:avLst/>
            <a:gdLst/>
            <a:ahLst/>
            <a:cxnLst/>
            <a:rect l="l" t="t" r="r" b="b"/>
            <a:pathLst>
              <a:path w="2970137" h="4114800">
                <a:moveTo>
                  <a:pt x="0" y="0"/>
                </a:moveTo>
                <a:lnTo>
                  <a:pt x="2970138" y="0"/>
                </a:lnTo>
                <a:lnTo>
                  <a:pt x="29701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521919" y="1649561"/>
            <a:ext cx="6827974" cy="9459410"/>
          </a:xfrm>
          <a:custGeom>
            <a:avLst/>
            <a:gdLst/>
            <a:ahLst/>
            <a:cxnLst/>
            <a:rect l="l" t="t" r="r" b="b"/>
            <a:pathLst>
              <a:path w="6827974" h="9459410">
                <a:moveTo>
                  <a:pt x="6827974" y="0"/>
                </a:moveTo>
                <a:lnTo>
                  <a:pt x="0" y="0"/>
                </a:lnTo>
                <a:lnTo>
                  <a:pt x="0" y="9459410"/>
                </a:lnTo>
                <a:lnTo>
                  <a:pt x="6827974" y="9459410"/>
                </a:lnTo>
                <a:lnTo>
                  <a:pt x="6827974"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0">
            <a:off x="4439587" y="407839"/>
            <a:ext cx="9408827" cy="1241723"/>
            <a:chOff x="0" y="0"/>
            <a:chExt cx="12545103" cy="1655630"/>
          </a:xfrm>
        </p:grpSpPr>
        <p:grpSp>
          <p:nvGrpSpPr>
            <p:cNvPr id="9" name="Group 9"/>
            <p:cNvGrpSpPr>
              <a:grpSpLocks noChangeAspect="1"/>
            </p:cNvGrpSpPr>
            <p:nvPr/>
          </p:nvGrpSpPr>
          <p:grpSpPr>
            <a:xfrm rot="0">
              <a:off x="4043134" y="0"/>
              <a:ext cx="5248685" cy="378650"/>
              <a:chOff x="0" y="0"/>
              <a:chExt cx="2819667" cy="203416"/>
            </a:xfrm>
          </p:grpSpPr>
          <p:sp>
            <p:nvSpPr>
              <p:cNvPr id="10" name="Freeform 10"/>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11" name="Group 11"/>
            <p:cNvGrpSpPr>
              <a:grpSpLocks noChangeAspect="1"/>
            </p:cNvGrpSpPr>
            <p:nvPr/>
          </p:nvGrpSpPr>
          <p:grpSpPr>
            <a:xfrm rot="0">
              <a:off x="0" y="651845"/>
              <a:ext cx="12545103" cy="391405"/>
              <a:chOff x="0" y="0"/>
              <a:chExt cx="11250549" cy="351015"/>
            </a:xfrm>
          </p:grpSpPr>
          <p:sp>
            <p:nvSpPr>
              <p:cNvPr id="12" name="Freeform 12"/>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13" name="Group 13"/>
            <p:cNvGrpSpPr>
              <a:grpSpLocks noChangeAspect="1"/>
            </p:cNvGrpSpPr>
            <p:nvPr/>
          </p:nvGrpSpPr>
          <p:grpSpPr>
            <a:xfrm rot="0">
              <a:off x="1730198" y="1316446"/>
              <a:ext cx="9604028" cy="339185"/>
              <a:chOff x="0" y="0"/>
              <a:chExt cx="5727725" cy="202286"/>
            </a:xfrm>
          </p:grpSpPr>
          <p:sp>
            <p:nvSpPr>
              <p:cNvPr id="14" name="Freeform 14"/>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5" name="Freeform 15"/>
          <p:cNvSpPr/>
          <p:nvPr/>
        </p:nvSpPr>
        <p:spPr>
          <a:xfrm rot="-689787">
            <a:off x="15569647" y="-275437"/>
            <a:ext cx="2932998" cy="3849998"/>
          </a:xfrm>
          <a:custGeom>
            <a:avLst/>
            <a:gdLst/>
            <a:ahLst/>
            <a:cxnLst/>
            <a:rect l="l" t="t" r="r" b="b"/>
            <a:pathLst>
              <a:path w="2932998" h="3849998">
                <a:moveTo>
                  <a:pt x="0" y="0"/>
                </a:moveTo>
                <a:lnTo>
                  <a:pt x="2932998" y="0"/>
                </a:lnTo>
                <a:lnTo>
                  <a:pt x="2932998" y="3849997"/>
                </a:lnTo>
                <a:lnTo>
                  <a:pt x="0" y="38499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rot="2604218" flipH="1">
            <a:off x="-1092532" y="340742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470154">
            <a:off x="16325782" y="3386819"/>
            <a:ext cx="2289325" cy="4114800"/>
          </a:xfrm>
          <a:custGeom>
            <a:avLst/>
            <a:gdLst/>
            <a:ahLst/>
            <a:cxnLst/>
            <a:rect l="l" t="t" r="r" b="b"/>
            <a:pathLst>
              <a:path w="2289325" h="4114800">
                <a:moveTo>
                  <a:pt x="0" y="0"/>
                </a:moveTo>
                <a:lnTo>
                  <a:pt x="2289325" y="0"/>
                </a:lnTo>
                <a:lnTo>
                  <a:pt x="22893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399956"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rot="0">
            <a:off x="4439587" y="407839"/>
            <a:ext cx="9408827" cy="1241723"/>
            <a:chOff x="0" y="0"/>
            <a:chExt cx="12545103" cy="1655630"/>
          </a:xfrm>
        </p:grpSpPr>
        <p:grpSp>
          <p:nvGrpSpPr>
            <p:cNvPr id="6" name="Group 6"/>
            <p:cNvGrpSpPr>
              <a:grpSpLocks noChangeAspect="1"/>
            </p:cNvGrpSpPr>
            <p:nvPr/>
          </p:nvGrpSpPr>
          <p:grpSpPr>
            <a:xfrm rot="0">
              <a:off x="4043134" y="0"/>
              <a:ext cx="5248685" cy="378650"/>
              <a:chOff x="0" y="0"/>
              <a:chExt cx="2819667" cy="203416"/>
            </a:xfrm>
          </p:grpSpPr>
          <p:sp>
            <p:nvSpPr>
              <p:cNvPr id="7" name="Freeform 7"/>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0" y="651845"/>
              <a:ext cx="12545103" cy="391405"/>
              <a:chOff x="0" y="0"/>
              <a:chExt cx="11250549" cy="351015"/>
            </a:xfrm>
          </p:grpSpPr>
          <p:sp>
            <p:nvSpPr>
              <p:cNvPr id="9" name="Freeform 9"/>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10" name="Group 10"/>
            <p:cNvGrpSpPr>
              <a:grpSpLocks noChangeAspect="1"/>
            </p:cNvGrpSpPr>
            <p:nvPr/>
          </p:nvGrpSpPr>
          <p:grpSpPr>
            <a:xfrm rot="0">
              <a:off x="1730198" y="1316446"/>
              <a:ext cx="9604028" cy="339185"/>
              <a:chOff x="0" y="0"/>
              <a:chExt cx="5727725" cy="202286"/>
            </a:xfrm>
          </p:grpSpPr>
          <p:sp>
            <p:nvSpPr>
              <p:cNvPr id="11" name="Freeform 11"/>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2" name="TextBox 12"/>
          <p:cNvSpPr txBox="1"/>
          <p:nvPr/>
        </p:nvSpPr>
        <p:spPr>
          <a:xfrm>
            <a:off x="1927191" y="1896305"/>
            <a:ext cx="14433619" cy="2623185"/>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PROCESS OF SKIN CANCER DETECTION USING AI</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3" name="TextBox 13"/>
          <p:cNvSpPr txBox="1"/>
          <p:nvPr/>
        </p:nvSpPr>
        <p:spPr>
          <a:xfrm>
            <a:off x="2712407" y="4828888"/>
            <a:ext cx="12863187" cy="3957955"/>
          </a:xfrm>
          <a:prstGeom prst="rect">
            <a:avLst/>
          </a:prstGeom>
        </p:spPr>
        <p:txBody>
          <a:bodyPr lIns="0" tIns="0" rIns="0" bIns="0" rtlCol="0" anchor="t">
            <a:spAutoFit/>
          </a:bodyPr>
          <a:lstStyle/>
          <a:p>
            <a:pPr algn="l">
              <a:lnSpc>
                <a:spcPts val="3920"/>
              </a:lnSpc>
              <a:spcBef>
                <a:spcPct val="0"/>
              </a:spcBef>
            </a:pPr>
            <a:r>
              <a:rPr lang="en-US" sz="2800">
                <a:solidFill>
                  <a:srgbClr val="F6F5F2"/>
                </a:solidFill>
                <a:latin typeface="Code Pro" panose="00000500000000000000"/>
                <a:ea typeface="Code Pro" panose="00000500000000000000"/>
                <a:cs typeface="Code Pro" panose="00000500000000000000"/>
                <a:sym typeface="Code Pro" panose="00000500000000000000"/>
              </a:rPr>
              <a:t>The skin cancer detection process using AI involves several steps. First, data collection gathers images of skin lesions, often from sources like the ISIC Archive. Next, preprocessing prepares the data through resizing and normalization. The model is then trained with supervised learning to classify images based on labels, and its performance is evaluated using metrics like accuracy and precision to ensure effective differentiation between benign and malignant lesions.</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rot="3204457" flipH="1">
            <a:off x="-1184931" y="296035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470154">
            <a:off x="15971586" y="1039972"/>
            <a:ext cx="2289325" cy="4114800"/>
          </a:xfrm>
          <a:custGeom>
            <a:avLst/>
            <a:gdLst/>
            <a:ahLst/>
            <a:cxnLst/>
            <a:rect l="l" t="t" r="r" b="b"/>
            <a:pathLst>
              <a:path w="2289325" h="4114800">
                <a:moveTo>
                  <a:pt x="0" y="0"/>
                </a:moveTo>
                <a:lnTo>
                  <a:pt x="2289326" y="0"/>
                </a:lnTo>
                <a:lnTo>
                  <a:pt x="22893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661494"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rot="0">
            <a:off x="4439587" y="407839"/>
            <a:ext cx="9408827" cy="1241723"/>
            <a:chOff x="0" y="0"/>
            <a:chExt cx="12545103" cy="1655630"/>
          </a:xfrm>
        </p:grpSpPr>
        <p:grpSp>
          <p:nvGrpSpPr>
            <p:cNvPr id="6" name="Group 6"/>
            <p:cNvGrpSpPr>
              <a:grpSpLocks noChangeAspect="1"/>
            </p:cNvGrpSpPr>
            <p:nvPr/>
          </p:nvGrpSpPr>
          <p:grpSpPr>
            <a:xfrm rot="0">
              <a:off x="4043134" y="0"/>
              <a:ext cx="5248685" cy="378650"/>
              <a:chOff x="0" y="0"/>
              <a:chExt cx="2819667" cy="203416"/>
            </a:xfrm>
          </p:grpSpPr>
          <p:sp>
            <p:nvSpPr>
              <p:cNvPr id="7" name="Freeform 7"/>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0" y="651845"/>
              <a:ext cx="12545103" cy="391405"/>
              <a:chOff x="0" y="0"/>
              <a:chExt cx="11250549" cy="351015"/>
            </a:xfrm>
          </p:grpSpPr>
          <p:sp>
            <p:nvSpPr>
              <p:cNvPr id="9" name="Freeform 9"/>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10" name="Group 10"/>
            <p:cNvGrpSpPr>
              <a:grpSpLocks noChangeAspect="1"/>
            </p:cNvGrpSpPr>
            <p:nvPr/>
          </p:nvGrpSpPr>
          <p:grpSpPr>
            <a:xfrm rot="0">
              <a:off x="1730198" y="1316446"/>
              <a:ext cx="9604028" cy="339185"/>
              <a:chOff x="0" y="0"/>
              <a:chExt cx="5727725" cy="202286"/>
            </a:xfrm>
          </p:grpSpPr>
          <p:sp>
            <p:nvSpPr>
              <p:cNvPr id="11" name="Freeform 11"/>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2" name="Freeform 12"/>
          <p:cNvSpPr/>
          <p:nvPr/>
        </p:nvSpPr>
        <p:spPr>
          <a:xfrm>
            <a:off x="8895935" y="5171864"/>
            <a:ext cx="7401398" cy="3479178"/>
          </a:xfrm>
          <a:custGeom>
            <a:avLst/>
            <a:gdLst/>
            <a:ahLst/>
            <a:cxnLst/>
            <a:rect l="l" t="t" r="r" b="b"/>
            <a:pathLst>
              <a:path w="7401398" h="3479178">
                <a:moveTo>
                  <a:pt x="0" y="0"/>
                </a:moveTo>
                <a:lnTo>
                  <a:pt x="7401398" y="0"/>
                </a:lnTo>
                <a:lnTo>
                  <a:pt x="7401398" y="3479179"/>
                </a:lnTo>
                <a:lnTo>
                  <a:pt x="0" y="3479179"/>
                </a:lnTo>
                <a:lnTo>
                  <a:pt x="0" y="0"/>
                </a:lnTo>
                <a:close/>
              </a:path>
            </a:pathLst>
          </a:custGeom>
          <a:blipFill>
            <a:blip r:embed="rId7"/>
            <a:stretch>
              <a:fillRect/>
            </a:stretch>
          </a:blipFill>
        </p:spPr>
      </p:sp>
      <p:sp>
        <p:nvSpPr>
          <p:cNvPr id="13" name="TextBox 13"/>
          <p:cNvSpPr txBox="1"/>
          <p:nvPr/>
        </p:nvSpPr>
        <p:spPr>
          <a:xfrm>
            <a:off x="2227875" y="1626712"/>
            <a:ext cx="14433619"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HYBRID CNN</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4" name="TextBox 14"/>
          <p:cNvSpPr txBox="1"/>
          <p:nvPr/>
        </p:nvSpPr>
        <p:spPr>
          <a:xfrm>
            <a:off x="2712407" y="3040222"/>
            <a:ext cx="12863187" cy="1198880"/>
          </a:xfrm>
          <a:prstGeom prst="rect">
            <a:avLst/>
          </a:prstGeom>
        </p:spPr>
        <p:txBody>
          <a:bodyPr lIns="0" tIns="0" rIns="0" bIns="0" rtlCol="0" anchor="t">
            <a:spAutoFit/>
          </a:bodyPr>
          <a:lstStyle/>
          <a:p>
            <a:pPr algn="l">
              <a:lnSpc>
                <a:spcPts val="3220"/>
              </a:lnSpc>
              <a:spcBef>
                <a:spcPct val="0"/>
              </a:spcBef>
            </a:pPr>
            <a:r>
              <a:rPr lang="en-US" sz="2300">
                <a:solidFill>
                  <a:srgbClr val="F6F5F2"/>
                </a:solidFill>
                <a:latin typeface="Code Pro" panose="00000500000000000000"/>
                <a:ea typeface="Code Pro" panose="00000500000000000000"/>
                <a:cs typeface="Code Pro" panose="00000500000000000000"/>
                <a:sym typeface="Code Pro" panose="00000500000000000000"/>
              </a:rPr>
              <a:t>Combines the advantages of traditional CNNs with other techniques like Recurrent Neural Networks (RNNs) or Transformer models to improve feature extraction and model performance for specific tasks.</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p:txBody>
      </p:sp>
      <p:sp>
        <p:nvSpPr>
          <p:cNvPr id="15" name="Freeform 15"/>
          <p:cNvSpPr/>
          <p:nvPr/>
        </p:nvSpPr>
        <p:spPr>
          <a:xfrm>
            <a:off x="2592036" y="4564607"/>
            <a:ext cx="5849064" cy="4693693"/>
          </a:xfrm>
          <a:custGeom>
            <a:avLst/>
            <a:gdLst/>
            <a:ahLst/>
            <a:cxnLst/>
            <a:rect l="l" t="t" r="r" b="b"/>
            <a:pathLst>
              <a:path w="5849064" h="4693693">
                <a:moveTo>
                  <a:pt x="0" y="0"/>
                </a:moveTo>
                <a:lnTo>
                  <a:pt x="5849064" y="0"/>
                </a:lnTo>
                <a:lnTo>
                  <a:pt x="5849064" y="4693693"/>
                </a:lnTo>
                <a:lnTo>
                  <a:pt x="0" y="4693693"/>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Freeform 9"/>
          <p:cNvSpPr/>
          <p:nvPr/>
        </p:nvSpPr>
        <p:spPr>
          <a:xfrm>
            <a:off x="9370800" y="5301682"/>
            <a:ext cx="6177612" cy="3065841"/>
          </a:xfrm>
          <a:custGeom>
            <a:avLst/>
            <a:gdLst/>
            <a:ahLst/>
            <a:cxnLst/>
            <a:rect l="l" t="t" r="r" b="b"/>
            <a:pathLst>
              <a:path w="6177612" h="3065841">
                <a:moveTo>
                  <a:pt x="0" y="0"/>
                </a:moveTo>
                <a:lnTo>
                  <a:pt x="6177612" y="0"/>
                </a:lnTo>
                <a:lnTo>
                  <a:pt x="6177612" y="3065841"/>
                </a:lnTo>
                <a:lnTo>
                  <a:pt x="0" y="3065841"/>
                </a:lnTo>
                <a:lnTo>
                  <a:pt x="0" y="0"/>
                </a:lnTo>
                <a:close/>
              </a:path>
            </a:pathLst>
          </a:custGeom>
          <a:blipFill>
            <a:blip r:embed="rId1"/>
            <a:stretch>
              <a:fillRect/>
            </a:stretch>
          </a:blipFill>
        </p:spPr>
      </p:sp>
      <p:sp>
        <p:nvSpPr>
          <p:cNvPr id="10" name="Freeform 10"/>
          <p:cNvSpPr/>
          <p:nvPr/>
        </p:nvSpPr>
        <p:spPr>
          <a:xfrm>
            <a:off x="2739588" y="4410906"/>
            <a:ext cx="6136482" cy="4847394"/>
          </a:xfrm>
          <a:custGeom>
            <a:avLst/>
            <a:gdLst/>
            <a:ahLst/>
            <a:cxnLst/>
            <a:rect l="l" t="t" r="r" b="b"/>
            <a:pathLst>
              <a:path w="6136482" h="4847394">
                <a:moveTo>
                  <a:pt x="0" y="0"/>
                </a:moveTo>
                <a:lnTo>
                  <a:pt x="6136481" y="0"/>
                </a:lnTo>
                <a:lnTo>
                  <a:pt x="6136481" y="4847394"/>
                </a:lnTo>
                <a:lnTo>
                  <a:pt x="0" y="4847394"/>
                </a:lnTo>
                <a:lnTo>
                  <a:pt x="0" y="0"/>
                </a:lnTo>
                <a:close/>
              </a:path>
            </a:pathLst>
          </a:custGeom>
          <a:blipFill>
            <a:blip r:embed="rId2"/>
            <a:stretch>
              <a:fillRect/>
            </a:stretch>
          </a:blipFill>
        </p:spPr>
      </p:sp>
      <p:sp>
        <p:nvSpPr>
          <p:cNvPr id="11" name="TextBox 11"/>
          <p:cNvSpPr txBox="1"/>
          <p:nvPr/>
        </p:nvSpPr>
        <p:spPr>
          <a:xfrm>
            <a:off x="2227875" y="1626712"/>
            <a:ext cx="14433619"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DERMANET MODEL</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2" name="TextBox 12"/>
          <p:cNvSpPr txBox="1"/>
          <p:nvPr/>
        </p:nvSpPr>
        <p:spPr>
          <a:xfrm>
            <a:off x="2712407" y="3040222"/>
            <a:ext cx="12863187" cy="798830"/>
          </a:xfrm>
          <a:prstGeom prst="rect">
            <a:avLst/>
          </a:prstGeom>
        </p:spPr>
        <p:txBody>
          <a:bodyPr lIns="0" tIns="0" rIns="0" bIns="0" rtlCol="0" anchor="t">
            <a:spAutoFit/>
          </a:bodyPr>
          <a:lstStyle/>
          <a:p>
            <a:pPr algn="l">
              <a:lnSpc>
                <a:spcPts val="3220"/>
              </a:lnSpc>
              <a:spcBef>
                <a:spcPct val="0"/>
              </a:spcBef>
            </a:pPr>
            <a:r>
              <a:rPr lang="en-US" sz="2300">
                <a:solidFill>
                  <a:srgbClr val="F6F5F2"/>
                </a:solidFill>
                <a:latin typeface="Code Pro" panose="00000500000000000000"/>
                <a:ea typeface="Code Pro" panose="00000500000000000000"/>
                <a:cs typeface="Code Pro" panose="00000500000000000000"/>
                <a:sym typeface="Code Pro" panose="00000500000000000000"/>
              </a:rPr>
              <a:t> A CNN-based architecture specifically designed for skin lesion classification, often used in dermatology to detect skin diseases like melanoma through image analysis.</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p:txBody>
      </p:sp>
      <p:sp>
        <p:nvSpPr>
          <p:cNvPr id="13" name="Freeform 13"/>
          <p:cNvSpPr/>
          <p:nvPr/>
        </p:nvSpPr>
        <p:spPr>
          <a:xfrm rot="3204457" flipH="1">
            <a:off x="-1184931" y="296035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1470154">
            <a:off x="15971586" y="1039972"/>
            <a:ext cx="2289325" cy="4114800"/>
          </a:xfrm>
          <a:custGeom>
            <a:avLst/>
            <a:gdLst/>
            <a:ahLst/>
            <a:cxnLst/>
            <a:rect l="l" t="t" r="r" b="b"/>
            <a:pathLst>
              <a:path w="2289325" h="4114800">
                <a:moveTo>
                  <a:pt x="0" y="0"/>
                </a:moveTo>
                <a:lnTo>
                  <a:pt x="2289326" y="0"/>
                </a:lnTo>
                <a:lnTo>
                  <a:pt x="22893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6661494"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2227875" y="1626712"/>
            <a:ext cx="14433619"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EFFICIENTNET</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0" name="TextBox 10"/>
          <p:cNvSpPr txBox="1"/>
          <p:nvPr/>
        </p:nvSpPr>
        <p:spPr>
          <a:xfrm>
            <a:off x="2712407" y="3040222"/>
            <a:ext cx="12863187" cy="1198880"/>
          </a:xfrm>
          <a:prstGeom prst="rect">
            <a:avLst/>
          </a:prstGeom>
        </p:spPr>
        <p:txBody>
          <a:bodyPr lIns="0" tIns="0" rIns="0" bIns="0" rtlCol="0" anchor="t">
            <a:spAutoFit/>
          </a:bodyPr>
          <a:lstStyle/>
          <a:p>
            <a:pPr algn="l">
              <a:lnSpc>
                <a:spcPts val="3220"/>
              </a:lnSpc>
              <a:spcBef>
                <a:spcPct val="0"/>
              </a:spcBef>
            </a:pPr>
            <a:r>
              <a:rPr lang="en-US" sz="2300">
                <a:solidFill>
                  <a:srgbClr val="F6F5F2"/>
                </a:solidFill>
                <a:latin typeface="Code Pro" panose="00000500000000000000"/>
                <a:ea typeface="Code Pro" panose="00000500000000000000"/>
                <a:cs typeface="Code Pro" panose="00000500000000000000"/>
                <a:sym typeface="Code Pro" panose="00000500000000000000"/>
              </a:rPr>
              <a:t>A family of CNN models that scale both depth, width, and resolution of the network in a balanced way, achieving high accuracy with fewer parameters and lower computational cost.</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p:txBody>
      </p:sp>
      <p:sp>
        <p:nvSpPr>
          <p:cNvPr id="11" name="Freeform 11"/>
          <p:cNvSpPr/>
          <p:nvPr/>
        </p:nvSpPr>
        <p:spPr>
          <a:xfrm rot="3204457" flipH="1">
            <a:off x="-1184931" y="296035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rot="-1470154">
            <a:off x="15971586" y="1039972"/>
            <a:ext cx="2289325" cy="4114800"/>
          </a:xfrm>
          <a:custGeom>
            <a:avLst/>
            <a:gdLst/>
            <a:ahLst/>
            <a:cxnLst/>
            <a:rect l="l" t="t" r="r" b="b"/>
            <a:pathLst>
              <a:path w="2289325" h="4114800">
                <a:moveTo>
                  <a:pt x="0" y="0"/>
                </a:moveTo>
                <a:lnTo>
                  <a:pt x="2289326" y="0"/>
                </a:lnTo>
                <a:lnTo>
                  <a:pt x="22893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661494"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2723125" y="4456521"/>
            <a:ext cx="5914551" cy="4746245"/>
          </a:xfrm>
          <a:custGeom>
            <a:avLst/>
            <a:gdLst/>
            <a:ahLst/>
            <a:cxnLst/>
            <a:rect l="l" t="t" r="r" b="b"/>
            <a:pathLst>
              <a:path w="5914551" h="4746245">
                <a:moveTo>
                  <a:pt x="0" y="0"/>
                </a:moveTo>
                <a:lnTo>
                  <a:pt x="5914551" y="0"/>
                </a:lnTo>
                <a:lnTo>
                  <a:pt x="5914551" y="4746245"/>
                </a:lnTo>
                <a:lnTo>
                  <a:pt x="0" y="4746245"/>
                </a:lnTo>
                <a:lnTo>
                  <a:pt x="0" y="0"/>
                </a:lnTo>
                <a:close/>
              </a:path>
            </a:pathLst>
          </a:custGeom>
          <a:blipFill>
            <a:blip r:embed="rId7"/>
            <a:stretch>
              <a:fillRect/>
            </a:stretch>
          </a:blipFill>
        </p:spPr>
      </p:sp>
      <p:sp>
        <p:nvSpPr>
          <p:cNvPr id="15" name="Freeform 15"/>
          <p:cNvSpPr/>
          <p:nvPr/>
        </p:nvSpPr>
        <p:spPr>
          <a:xfrm>
            <a:off x="9455403" y="5360920"/>
            <a:ext cx="6109471" cy="3020154"/>
          </a:xfrm>
          <a:custGeom>
            <a:avLst/>
            <a:gdLst/>
            <a:ahLst/>
            <a:cxnLst/>
            <a:rect l="l" t="t" r="r" b="b"/>
            <a:pathLst>
              <a:path w="6109471" h="3020154">
                <a:moveTo>
                  <a:pt x="0" y="0"/>
                </a:moveTo>
                <a:lnTo>
                  <a:pt x="6109472" y="0"/>
                </a:lnTo>
                <a:lnTo>
                  <a:pt x="6109472" y="3020153"/>
                </a:lnTo>
                <a:lnTo>
                  <a:pt x="0" y="3020153"/>
                </a:lnTo>
                <a:lnTo>
                  <a:pt x="0" y="0"/>
                </a:lnTo>
                <a:close/>
              </a:path>
            </a:pathLst>
          </a:custGeom>
          <a:blipFill>
            <a:blip r:embed="rId8"/>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2227875" y="1626712"/>
            <a:ext cx="14433619"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RESNET </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0" name="Freeform 10"/>
          <p:cNvSpPr/>
          <p:nvPr/>
        </p:nvSpPr>
        <p:spPr>
          <a:xfrm rot="3204457" flipH="1">
            <a:off x="-1184931" y="296035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rot="-1470154">
            <a:off x="15971586" y="1039972"/>
            <a:ext cx="2289325" cy="4114800"/>
          </a:xfrm>
          <a:custGeom>
            <a:avLst/>
            <a:gdLst/>
            <a:ahLst/>
            <a:cxnLst/>
            <a:rect l="l" t="t" r="r" b="b"/>
            <a:pathLst>
              <a:path w="2289325" h="4114800">
                <a:moveTo>
                  <a:pt x="0" y="0"/>
                </a:moveTo>
                <a:lnTo>
                  <a:pt x="2289326" y="0"/>
                </a:lnTo>
                <a:lnTo>
                  <a:pt x="22893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661494"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3131985" y="4534300"/>
            <a:ext cx="5823767" cy="4673393"/>
          </a:xfrm>
          <a:custGeom>
            <a:avLst/>
            <a:gdLst/>
            <a:ahLst/>
            <a:cxnLst/>
            <a:rect l="l" t="t" r="r" b="b"/>
            <a:pathLst>
              <a:path w="5823767" h="4673393">
                <a:moveTo>
                  <a:pt x="0" y="0"/>
                </a:moveTo>
                <a:lnTo>
                  <a:pt x="5823767" y="0"/>
                </a:lnTo>
                <a:lnTo>
                  <a:pt x="5823767" y="4673393"/>
                </a:lnTo>
                <a:lnTo>
                  <a:pt x="0" y="4673393"/>
                </a:lnTo>
                <a:lnTo>
                  <a:pt x="0" y="0"/>
                </a:lnTo>
                <a:close/>
              </a:path>
            </a:pathLst>
          </a:custGeom>
          <a:blipFill>
            <a:blip r:embed="rId7"/>
            <a:stretch>
              <a:fillRect/>
            </a:stretch>
          </a:blipFill>
        </p:spPr>
      </p:sp>
      <p:sp>
        <p:nvSpPr>
          <p:cNvPr id="14" name="Freeform 14"/>
          <p:cNvSpPr/>
          <p:nvPr/>
        </p:nvSpPr>
        <p:spPr>
          <a:xfrm>
            <a:off x="9358476" y="5222878"/>
            <a:ext cx="6900293" cy="3296237"/>
          </a:xfrm>
          <a:custGeom>
            <a:avLst/>
            <a:gdLst/>
            <a:ahLst/>
            <a:cxnLst/>
            <a:rect l="l" t="t" r="r" b="b"/>
            <a:pathLst>
              <a:path w="6900293" h="3296237">
                <a:moveTo>
                  <a:pt x="0" y="0"/>
                </a:moveTo>
                <a:lnTo>
                  <a:pt x="6900293" y="0"/>
                </a:lnTo>
                <a:lnTo>
                  <a:pt x="6900293" y="3296237"/>
                </a:lnTo>
                <a:lnTo>
                  <a:pt x="0" y="3296237"/>
                </a:lnTo>
                <a:lnTo>
                  <a:pt x="0" y="0"/>
                </a:lnTo>
                <a:close/>
              </a:path>
            </a:pathLst>
          </a:custGeom>
          <a:blipFill>
            <a:blip r:embed="rId8"/>
            <a:stretch>
              <a:fillRect/>
            </a:stretch>
          </a:blipFill>
        </p:spPr>
      </p:sp>
      <p:sp>
        <p:nvSpPr>
          <p:cNvPr id="15" name="TextBox 15"/>
          <p:cNvSpPr txBox="1"/>
          <p:nvPr/>
        </p:nvSpPr>
        <p:spPr>
          <a:xfrm>
            <a:off x="2712407" y="3040222"/>
            <a:ext cx="12863187" cy="798830"/>
          </a:xfrm>
          <a:prstGeom prst="rect">
            <a:avLst/>
          </a:prstGeom>
        </p:spPr>
        <p:txBody>
          <a:bodyPr lIns="0" tIns="0" rIns="0" bIns="0" rtlCol="0" anchor="t">
            <a:spAutoFit/>
          </a:bodyPr>
          <a:lstStyle/>
          <a:p>
            <a:pPr algn="l">
              <a:lnSpc>
                <a:spcPts val="3220"/>
              </a:lnSpc>
              <a:spcBef>
                <a:spcPct val="0"/>
              </a:spcBef>
            </a:pPr>
            <a:r>
              <a:rPr lang="en-US" sz="2300">
                <a:solidFill>
                  <a:srgbClr val="F6F5F2"/>
                </a:solidFill>
                <a:latin typeface="Code Pro" panose="00000500000000000000"/>
                <a:ea typeface="Code Pro" panose="00000500000000000000"/>
                <a:cs typeface="Code Pro" panose="00000500000000000000"/>
                <a:sym typeface="Code Pro" panose="00000500000000000000"/>
              </a:rPr>
              <a:t> Introduces shortcut connections (residuals) to skip layers, helping to prevent the vanishing gradient problem and enabling the training of much deeper networks.</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1873885" y="2019935"/>
            <a:ext cx="14540230" cy="2441575"/>
          </a:xfrm>
          <a:prstGeom prst="rect">
            <a:avLst/>
          </a:prstGeom>
        </p:spPr>
        <p:txBody>
          <a:bodyPr lIns="0" tIns="0" rIns="0" bIns="0" rtlCol="0" anchor="t">
            <a:noAutofit/>
          </a:bodyPr>
          <a:lstStyle/>
          <a:p>
            <a:pPr algn="l">
              <a:lnSpc>
                <a:spcPts val="6810"/>
              </a:lnSpc>
            </a:pPr>
            <a:r>
              <a:rPr lang="en-US" sz="8000">
                <a:solidFill>
                  <a:schemeClr val="bg1"/>
                </a:solidFill>
                <a:latin typeface="Mont Bold" panose="00000800000000000000" charset="0"/>
                <a:ea typeface="Lora" panose="00000500000000000000"/>
                <a:cs typeface="Mont Bold" panose="00000800000000000000" charset="0"/>
                <a:sym typeface="Lora" panose="00000500000000000000"/>
              </a:rPr>
              <a:t>Telemedicine: Bridging the Gap Between Patient and Doctor</a:t>
            </a:r>
            <a:endParaRPr lang="en-US" sz="8000" b="1">
              <a:solidFill>
                <a:schemeClr val="bg1"/>
              </a:solidFill>
              <a:latin typeface="Mont Bold" panose="00000800000000000000" charset="0"/>
              <a:ea typeface="Lora" panose="00000500000000000000"/>
              <a:cs typeface="Mont Bold" panose="00000800000000000000" charset="0"/>
              <a:sym typeface="Lora" panose="00000500000000000000"/>
            </a:endParaRPr>
          </a:p>
        </p:txBody>
      </p:sp>
      <p:grpSp>
        <p:nvGrpSpPr>
          <p:cNvPr id="37" name="Group 9"/>
          <p:cNvGrpSpPr/>
          <p:nvPr/>
        </p:nvGrpSpPr>
        <p:grpSpPr>
          <a:xfrm rot="0">
            <a:off x="6967031" y="4029135"/>
            <a:ext cx="38100" cy="5614392"/>
            <a:chOff x="0" y="0"/>
            <a:chExt cx="50800" cy="7485857"/>
          </a:xfrm>
        </p:grpSpPr>
        <p:sp>
          <p:nvSpPr>
            <p:cNvPr id="38" name="Freeform 10"/>
            <p:cNvSpPr/>
            <p:nvPr/>
          </p:nvSpPr>
          <p:spPr>
            <a:xfrm>
              <a:off x="0" y="0"/>
              <a:ext cx="50800" cy="7485888"/>
            </a:xfrm>
            <a:custGeom>
              <a:avLst/>
              <a:gdLst/>
              <a:ahLst/>
              <a:cxnLst/>
              <a:rect l="l" t="t" r="r" b="b"/>
              <a:pathLst>
                <a:path w="50800" h="7485888">
                  <a:moveTo>
                    <a:pt x="0" y="25400"/>
                  </a:moveTo>
                  <a:cubicBezTo>
                    <a:pt x="0" y="11430"/>
                    <a:pt x="11430" y="0"/>
                    <a:pt x="25400" y="0"/>
                  </a:cubicBezTo>
                  <a:cubicBezTo>
                    <a:pt x="39370" y="0"/>
                    <a:pt x="50800" y="11430"/>
                    <a:pt x="50800" y="25400"/>
                  </a:cubicBezTo>
                  <a:lnTo>
                    <a:pt x="50800" y="7460488"/>
                  </a:lnTo>
                  <a:cubicBezTo>
                    <a:pt x="50800" y="7474458"/>
                    <a:pt x="39370" y="7485888"/>
                    <a:pt x="25400" y="7485888"/>
                  </a:cubicBezTo>
                  <a:cubicBezTo>
                    <a:pt x="11430" y="7485888"/>
                    <a:pt x="0" y="7474458"/>
                    <a:pt x="0" y="7460488"/>
                  </a:cubicBezTo>
                  <a:close/>
                </a:path>
              </a:pathLst>
            </a:custGeom>
            <a:solidFill>
              <a:srgbClr val="5D606B"/>
            </a:solidFill>
          </p:spPr>
        </p:sp>
      </p:grpSp>
      <p:grpSp>
        <p:nvGrpSpPr>
          <p:cNvPr id="39" name="Group 11"/>
          <p:cNvGrpSpPr/>
          <p:nvPr/>
        </p:nvGrpSpPr>
        <p:grpSpPr>
          <a:xfrm rot="0">
            <a:off x="7280240" y="4674454"/>
            <a:ext cx="1033760" cy="38100"/>
            <a:chOff x="0" y="0"/>
            <a:chExt cx="1378347" cy="50800"/>
          </a:xfrm>
        </p:grpSpPr>
        <p:sp>
          <p:nvSpPr>
            <p:cNvPr id="40" name="Freeform 12"/>
            <p:cNvSpPr/>
            <p:nvPr/>
          </p:nvSpPr>
          <p:spPr>
            <a:xfrm>
              <a:off x="0" y="0"/>
              <a:ext cx="1378331" cy="50800"/>
            </a:xfrm>
            <a:custGeom>
              <a:avLst/>
              <a:gdLst/>
              <a:ahLst/>
              <a:cxnLst/>
              <a:rect l="l" t="t" r="r" b="b"/>
              <a:pathLst>
                <a:path w="1378331" h="50800">
                  <a:moveTo>
                    <a:pt x="0" y="25400"/>
                  </a:moveTo>
                  <a:cubicBezTo>
                    <a:pt x="0" y="11430"/>
                    <a:pt x="11430" y="0"/>
                    <a:pt x="25400" y="0"/>
                  </a:cubicBezTo>
                  <a:lnTo>
                    <a:pt x="1352931" y="0"/>
                  </a:lnTo>
                  <a:cubicBezTo>
                    <a:pt x="1366901" y="0"/>
                    <a:pt x="1378331" y="11430"/>
                    <a:pt x="1378331" y="25400"/>
                  </a:cubicBezTo>
                  <a:cubicBezTo>
                    <a:pt x="1378331" y="39370"/>
                    <a:pt x="1366901" y="50800"/>
                    <a:pt x="1352931" y="50800"/>
                  </a:cubicBezTo>
                  <a:lnTo>
                    <a:pt x="25400" y="50800"/>
                  </a:lnTo>
                  <a:cubicBezTo>
                    <a:pt x="11430" y="50800"/>
                    <a:pt x="0" y="39370"/>
                    <a:pt x="0" y="25400"/>
                  </a:cubicBezTo>
                  <a:close/>
                </a:path>
              </a:pathLst>
            </a:custGeom>
            <a:solidFill>
              <a:srgbClr val="5D606B"/>
            </a:solidFill>
          </p:spPr>
        </p:sp>
      </p:grpSp>
      <p:grpSp>
        <p:nvGrpSpPr>
          <p:cNvPr id="41" name="Group 13"/>
          <p:cNvGrpSpPr/>
          <p:nvPr/>
        </p:nvGrpSpPr>
        <p:grpSpPr>
          <a:xfrm rot="0">
            <a:off x="6653822" y="4361319"/>
            <a:ext cx="664517" cy="664517"/>
            <a:chOff x="0" y="0"/>
            <a:chExt cx="886023" cy="886023"/>
          </a:xfrm>
        </p:grpSpPr>
        <p:sp>
          <p:nvSpPr>
            <p:cNvPr id="42" name="Freeform 14"/>
            <p:cNvSpPr/>
            <p:nvPr/>
          </p:nvSpPr>
          <p:spPr>
            <a:xfrm>
              <a:off x="0" y="0"/>
              <a:ext cx="885952" cy="886079"/>
            </a:xfrm>
            <a:custGeom>
              <a:avLst/>
              <a:gdLst/>
              <a:ahLst/>
              <a:cxnLst/>
              <a:rect l="l" t="t" r="r" b="b"/>
              <a:pathLst>
                <a:path w="885952" h="886079">
                  <a:moveTo>
                    <a:pt x="0" y="59055"/>
                  </a:moveTo>
                  <a:cubicBezTo>
                    <a:pt x="0" y="26416"/>
                    <a:pt x="26416" y="0"/>
                    <a:pt x="59055" y="0"/>
                  </a:cubicBezTo>
                  <a:lnTo>
                    <a:pt x="826897" y="0"/>
                  </a:lnTo>
                  <a:cubicBezTo>
                    <a:pt x="859536" y="0"/>
                    <a:pt x="885952" y="26416"/>
                    <a:pt x="885952" y="59055"/>
                  </a:cubicBezTo>
                  <a:lnTo>
                    <a:pt x="885952" y="826897"/>
                  </a:lnTo>
                  <a:cubicBezTo>
                    <a:pt x="885952" y="859536"/>
                    <a:pt x="859536" y="885952"/>
                    <a:pt x="826897" y="885952"/>
                  </a:cubicBezTo>
                  <a:lnTo>
                    <a:pt x="59055" y="885952"/>
                  </a:lnTo>
                  <a:cubicBezTo>
                    <a:pt x="26416" y="886079"/>
                    <a:pt x="0" y="859536"/>
                    <a:pt x="0" y="826897"/>
                  </a:cubicBezTo>
                  <a:close/>
                </a:path>
              </a:pathLst>
            </a:custGeom>
            <a:solidFill>
              <a:srgbClr val="444752"/>
            </a:solidFill>
          </p:spPr>
        </p:sp>
      </p:grpSp>
      <p:sp>
        <p:nvSpPr>
          <p:cNvPr id="43" name="TextBox 15"/>
          <p:cNvSpPr txBox="1"/>
          <p:nvPr/>
        </p:nvSpPr>
        <p:spPr>
          <a:xfrm>
            <a:off x="6910105" y="4542145"/>
            <a:ext cx="151805" cy="416560"/>
          </a:xfrm>
          <a:prstGeom prst="rect">
            <a:avLst/>
          </a:prstGeom>
        </p:spPr>
        <p:txBody>
          <a:bodyPr lIns="0" tIns="0" rIns="0" bIns="0" rtlCol="0" anchor="t">
            <a:spAutoFit/>
          </a:bodyPr>
          <a:lstStyle/>
          <a:p>
            <a:pPr algn="ctr">
              <a:lnSpc>
                <a:spcPts val="3250"/>
              </a:lnSpc>
            </a:pPr>
            <a:r>
              <a:rPr lang="en-US" sz="3250">
                <a:solidFill>
                  <a:srgbClr val="D6E5EF"/>
                </a:solidFill>
                <a:latin typeface="Mont Bold" panose="00000800000000000000" charset="0"/>
                <a:ea typeface="Lora" panose="00000500000000000000"/>
                <a:cs typeface="Mont Bold" panose="00000800000000000000" charset="0"/>
                <a:sym typeface="Lora" panose="00000500000000000000"/>
              </a:rPr>
              <a:t>1</a:t>
            </a:r>
            <a:endParaRPr lang="en-US" sz="325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44" name="TextBox 16"/>
          <p:cNvSpPr txBox="1"/>
          <p:nvPr/>
        </p:nvSpPr>
        <p:spPr>
          <a:xfrm>
            <a:off x="8610600" y="4314825"/>
            <a:ext cx="6400800" cy="432435"/>
          </a:xfrm>
          <a:prstGeom prst="rect">
            <a:avLst/>
          </a:prstGeom>
        </p:spPr>
        <p:txBody>
          <a:bodyPr wrap="square" lIns="0" tIns="0" rIns="0" bIns="0" rtlCol="0" anchor="t">
            <a:spAutoFit/>
          </a:bodyPr>
          <a:lstStyle/>
          <a:p>
            <a:pPr algn="l">
              <a:lnSpc>
                <a:spcPts val="3375"/>
              </a:lnSpc>
            </a:pPr>
            <a:r>
              <a:rPr lang="en-US" sz="2685">
                <a:solidFill>
                  <a:srgbClr val="D6E5EF"/>
                </a:solidFill>
                <a:latin typeface="Mont Bold" panose="00000800000000000000" charset="0"/>
                <a:ea typeface="Lora" panose="00000500000000000000"/>
                <a:cs typeface="Mont Bold" panose="00000800000000000000" charset="0"/>
                <a:sym typeface="Lora" panose="00000500000000000000"/>
              </a:rPr>
              <a:t>Remote Consultation</a:t>
            </a:r>
            <a:endParaRPr lang="en-US" sz="2685">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45" name="TextBox 17"/>
          <p:cNvSpPr txBox="1"/>
          <p:nvPr/>
        </p:nvSpPr>
        <p:spPr>
          <a:xfrm>
            <a:off x="8610600" y="4850130"/>
            <a:ext cx="8258175" cy="472440"/>
          </a:xfrm>
          <a:prstGeom prst="rect">
            <a:avLst/>
          </a:prstGeom>
        </p:spPr>
        <p:txBody>
          <a:bodyPr wrap="square" lIns="0" tIns="0" rIns="0" bIns="0" rtlCol="0" anchor="t">
            <a:spAutoFit/>
          </a:bodyPr>
          <a:lstStyle/>
          <a:p>
            <a:pPr algn="l">
              <a:lnSpc>
                <a:spcPts val="3685"/>
              </a:lnSpc>
            </a:pPr>
            <a:r>
              <a:rPr lang="en-US" sz="231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Real-time interaction between doctor and patient</a:t>
            </a:r>
            <a:endParaRPr lang="en-US" sz="231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p:txBody>
      </p:sp>
      <p:grpSp>
        <p:nvGrpSpPr>
          <p:cNvPr id="46" name="Group 18"/>
          <p:cNvGrpSpPr/>
          <p:nvPr/>
        </p:nvGrpSpPr>
        <p:grpSpPr>
          <a:xfrm rot="0">
            <a:off x="7280240" y="6644342"/>
            <a:ext cx="1033760" cy="38100"/>
            <a:chOff x="0" y="0"/>
            <a:chExt cx="1378347" cy="50800"/>
          </a:xfrm>
        </p:grpSpPr>
        <p:sp>
          <p:nvSpPr>
            <p:cNvPr id="47" name="Freeform 19"/>
            <p:cNvSpPr/>
            <p:nvPr/>
          </p:nvSpPr>
          <p:spPr>
            <a:xfrm>
              <a:off x="0" y="0"/>
              <a:ext cx="1378331" cy="50800"/>
            </a:xfrm>
            <a:custGeom>
              <a:avLst/>
              <a:gdLst/>
              <a:ahLst/>
              <a:cxnLst/>
              <a:rect l="l" t="t" r="r" b="b"/>
              <a:pathLst>
                <a:path w="1378331" h="50800">
                  <a:moveTo>
                    <a:pt x="0" y="25400"/>
                  </a:moveTo>
                  <a:cubicBezTo>
                    <a:pt x="0" y="11430"/>
                    <a:pt x="11430" y="0"/>
                    <a:pt x="25400" y="0"/>
                  </a:cubicBezTo>
                  <a:lnTo>
                    <a:pt x="1352931" y="0"/>
                  </a:lnTo>
                  <a:cubicBezTo>
                    <a:pt x="1366901" y="0"/>
                    <a:pt x="1378331" y="11430"/>
                    <a:pt x="1378331" y="25400"/>
                  </a:cubicBezTo>
                  <a:cubicBezTo>
                    <a:pt x="1378331" y="39370"/>
                    <a:pt x="1366901" y="50800"/>
                    <a:pt x="1352931" y="50800"/>
                  </a:cubicBezTo>
                  <a:lnTo>
                    <a:pt x="25400" y="50800"/>
                  </a:lnTo>
                  <a:cubicBezTo>
                    <a:pt x="11430" y="50800"/>
                    <a:pt x="0" y="39370"/>
                    <a:pt x="0" y="25400"/>
                  </a:cubicBezTo>
                  <a:close/>
                </a:path>
              </a:pathLst>
            </a:custGeom>
            <a:solidFill>
              <a:srgbClr val="5D606B"/>
            </a:solidFill>
          </p:spPr>
        </p:sp>
      </p:grpSp>
      <p:grpSp>
        <p:nvGrpSpPr>
          <p:cNvPr id="48" name="Group 20"/>
          <p:cNvGrpSpPr/>
          <p:nvPr/>
        </p:nvGrpSpPr>
        <p:grpSpPr>
          <a:xfrm rot="0">
            <a:off x="6653822" y="6331208"/>
            <a:ext cx="664517" cy="664518"/>
            <a:chOff x="0" y="0"/>
            <a:chExt cx="886023" cy="886023"/>
          </a:xfrm>
        </p:grpSpPr>
        <p:sp>
          <p:nvSpPr>
            <p:cNvPr id="49" name="Freeform 21"/>
            <p:cNvSpPr/>
            <p:nvPr/>
          </p:nvSpPr>
          <p:spPr>
            <a:xfrm>
              <a:off x="0" y="0"/>
              <a:ext cx="885952" cy="886079"/>
            </a:xfrm>
            <a:custGeom>
              <a:avLst/>
              <a:gdLst/>
              <a:ahLst/>
              <a:cxnLst/>
              <a:rect l="l" t="t" r="r" b="b"/>
              <a:pathLst>
                <a:path w="885952" h="886079">
                  <a:moveTo>
                    <a:pt x="0" y="59055"/>
                  </a:moveTo>
                  <a:cubicBezTo>
                    <a:pt x="0" y="26416"/>
                    <a:pt x="26416" y="0"/>
                    <a:pt x="59055" y="0"/>
                  </a:cubicBezTo>
                  <a:lnTo>
                    <a:pt x="826897" y="0"/>
                  </a:lnTo>
                  <a:cubicBezTo>
                    <a:pt x="859536" y="0"/>
                    <a:pt x="885952" y="26416"/>
                    <a:pt x="885952" y="59055"/>
                  </a:cubicBezTo>
                  <a:lnTo>
                    <a:pt x="885952" y="826897"/>
                  </a:lnTo>
                  <a:cubicBezTo>
                    <a:pt x="885952" y="859536"/>
                    <a:pt x="859536" y="885952"/>
                    <a:pt x="826897" y="885952"/>
                  </a:cubicBezTo>
                  <a:lnTo>
                    <a:pt x="59055" y="885952"/>
                  </a:lnTo>
                  <a:cubicBezTo>
                    <a:pt x="26416" y="886079"/>
                    <a:pt x="0" y="859536"/>
                    <a:pt x="0" y="826897"/>
                  </a:cubicBezTo>
                  <a:close/>
                </a:path>
              </a:pathLst>
            </a:custGeom>
            <a:solidFill>
              <a:srgbClr val="444752"/>
            </a:solidFill>
          </p:spPr>
        </p:sp>
      </p:grpSp>
      <p:sp>
        <p:nvSpPr>
          <p:cNvPr id="50" name="TextBox 22"/>
          <p:cNvSpPr txBox="1"/>
          <p:nvPr/>
        </p:nvSpPr>
        <p:spPr>
          <a:xfrm>
            <a:off x="6874089" y="6512034"/>
            <a:ext cx="223986" cy="359866"/>
          </a:xfrm>
          <a:prstGeom prst="rect">
            <a:avLst/>
          </a:prstGeom>
        </p:spPr>
        <p:txBody>
          <a:bodyPr lIns="0" tIns="0" rIns="0" bIns="0" rtlCol="0" anchor="t">
            <a:spAutoFit/>
          </a:bodyPr>
          <a:lstStyle/>
          <a:p>
            <a:pPr algn="ctr">
              <a:lnSpc>
                <a:spcPts val="3250"/>
              </a:lnSpc>
            </a:pPr>
            <a:r>
              <a:rPr lang="en-US" sz="3250">
                <a:solidFill>
                  <a:srgbClr val="D6E5EF"/>
                </a:solidFill>
                <a:latin typeface="Mont Bold" panose="00000800000000000000" charset="0"/>
                <a:ea typeface="Lora" panose="00000500000000000000"/>
                <a:cs typeface="Mont Bold" panose="00000800000000000000" charset="0"/>
                <a:sym typeface="Lora" panose="00000500000000000000"/>
              </a:rPr>
              <a:t>2</a:t>
            </a:r>
            <a:endParaRPr lang="en-US" sz="325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51" name="TextBox 23"/>
          <p:cNvSpPr txBox="1"/>
          <p:nvPr/>
        </p:nvSpPr>
        <p:spPr>
          <a:xfrm>
            <a:off x="8610689" y="6284774"/>
            <a:ext cx="3475136" cy="443805"/>
          </a:xfrm>
          <a:prstGeom prst="rect">
            <a:avLst/>
          </a:prstGeom>
        </p:spPr>
        <p:txBody>
          <a:bodyPr lIns="0" tIns="0" rIns="0" bIns="0" rtlCol="0" anchor="t">
            <a:spAutoFit/>
          </a:bodyPr>
          <a:lstStyle/>
          <a:p>
            <a:pPr algn="l">
              <a:lnSpc>
                <a:spcPts val="3375"/>
              </a:lnSpc>
            </a:pPr>
            <a:r>
              <a:rPr lang="en-US" sz="2685">
                <a:solidFill>
                  <a:srgbClr val="D6E5EF"/>
                </a:solidFill>
                <a:latin typeface="Mont Bold" panose="00000800000000000000" charset="0"/>
                <a:ea typeface="Lora" panose="00000500000000000000"/>
                <a:cs typeface="Mont Bold" panose="00000800000000000000" charset="0"/>
                <a:sym typeface="Lora" panose="00000500000000000000"/>
              </a:rPr>
              <a:t>Image Upload</a:t>
            </a:r>
            <a:endParaRPr lang="en-US" sz="2685">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52" name="TextBox 24"/>
          <p:cNvSpPr txBox="1"/>
          <p:nvPr/>
        </p:nvSpPr>
        <p:spPr>
          <a:xfrm>
            <a:off x="8610689" y="6819960"/>
            <a:ext cx="7294810" cy="558404"/>
          </a:xfrm>
          <a:prstGeom prst="rect">
            <a:avLst/>
          </a:prstGeom>
        </p:spPr>
        <p:txBody>
          <a:bodyPr lIns="0" tIns="0" rIns="0" bIns="0" rtlCol="0" anchor="t">
            <a:spAutoFit/>
          </a:bodyPr>
          <a:lstStyle/>
          <a:p>
            <a:pPr algn="l">
              <a:lnSpc>
                <a:spcPts val="3685"/>
              </a:lnSpc>
            </a:pPr>
            <a:r>
              <a:rPr lang="en-US" sz="231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Patients submit skin images for diagnosis</a:t>
            </a:r>
            <a:endParaRPr lang="en-US" sz="231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p:txBody>
      </p:sp>
      <p:grpSp>
        <p:nvGrpSpPr>
          <p:cNvPr id="53" name="Group 25"/>
          <p:cNvGrpSpPr/>
          <p:nvPr/>
        </p:nvGrpSpPr>
        <p:grpSpPr>
          <a:xfrm rot="0">
            <a:off x="7280240" y="8614231"/>
            <a:ext cx="1033760" cy="38100"/>
            <a:chOff x="0" y="0"/>
            <a:chExt cx="1378347" cy="50800"/>
          </a:xfrm>
        </p:grpSpPr>
        <p:sp>
          <p:nvSpPr>
            <p:cNvPr id="54" name="Freeform 26"/>
            <p:cNvSpPr/>
            <p:nvPr/>
          </p:nvSpPr>
          <p:spPr>
            <a:xfrm>
              <a:off x="0" y="0"/>
              <a:ext cx="1378331" cy="50800"/>
            </a:xfrm>
            <a:custGeom>
              <a:avLst/>
              <a:gdLst/>
              <a:ahLst/>
              <a:cxnLst/>
              <a:rect l="l" t="t" r="r" b="b"/>
              <a:pathLst>
                <a:path w="1378331" h="50800">
                  <a:moveTo>
                    <a:pt x="0" y="25400"/>
                  </a:moveTo>
                  <a:cubicBezTo>
                    <a:pt x="0" y="11430"/>
                    <a:pt x="11430" y="0"/>
                    <a:pt x="25400" y="0"/>
                  </a:cubicBezTo>
                  <a:lnTo>
                    <a:pt x="1352931" y="0"/>
                  </a:lnTo>
                  <a:cubicBezTo>
                    <a:pt x="1366901" y="0"/>
                    <a:pt x="1378331" y="11430"/>
                    <a:pt x="1378331" y="25400"/>
                  </a:cubicBezTo>
                  <a:cubicBezTo>
                    <a:pt x="1378331" y="39370"/>
                    <a:pt x="1366901" y="50800"/>
                    <a:pt x="1352931" y="50800"/>
                  </a:cubicBezTo>
                  <a:lnTo>
                    <a:pt x="25400" y="50800"/>
                  </a:lnTo>
                  <a:cubicBezTo>
                    <a:pt x="11430" y="50800"/>
                    <a:pt x="0" y="39370"/>
                    <a:pt x="0" y="25400"/>
                  </a:cubicBezTo>
                  <a:close/>
                </a:path>
              </a:pathLst>
            </a:custGeom>
            <a:solidFill>
              <a:srgbClr val="5D606B"/>
            </a:solidFill>
          </p:spPr>
        </p:sp>
      </p:grpSp>
      <p:grpSp>
        <p:nvGrpSpPr>
          <p:cNvPr id="55" name="Group 27"/>
          <p:cNvGrpSpPr/>
          <p:nvPr/>
        </p:nvGrpSpPr>
        <p:grpSpPr>
          <a:xfrm rot="0">
            <a:off x="6653822" y="8301098"/>
            <a:ext cx="664517" cy="664518"/>
            <a:chOff x="0" y="0"/>
            <a:chExt cx="886023" cy="886023"/>
          </a:xfrm>
        </p:grpSpPr>
        <p:sp>
          <p:nvSpPr>
            <p:cNvPr id="56" name="Freeform 28"/>
            <p:cNvSpPr/>
            <p:nvPr/>
          </p:nvSpPr>
          <p:spPr>
            <a:xfrm>
              <a:off x="0" y="0"/>
              <a:ext cx="885952" cy="886079"/>
            </a:xfrm>
            <a:custGeom>
              <a:avLst/>
              <a:gdLst/>
              <a:ahLst/>
              <a:cxnLst/>
              <a:rect l="l" t="t" r="r" b="b"/>
              <a:pathLst>
                <a:path w="885952" h="886079">
                  <a:moveTo>
                    <a:pt x="0" y="59055"/>
                  </a:moveTo>
                  <a:cubicBezTo>
                    <a:pt x="0" y="26416"/>
                    <a:pt x="26416" y="0"/>
                    <a:pt x="59055" y="0"/>
                  </a:cubicBezTo>
                  <a:lnTo>
                    <a:pt x="826897" y="0"/>
                  </a:lnTo>
                  <a:cubicBezTo>
                    <a:pt x="859536" y="0"/>
                    <a:pt x="885952" y="26416"/>
                    <a:pt x="885952" y="59055"/>
                  </a:cubicBezTo>
                  <a:lnTo>
                    <a:pt x="885952" y="826897"/>
                  </a:lnTo>
                  <a:cubicBezTo>
                    <a:pt x="885952" y="859536"/>
                    <a:pt x="859536" y="885952"/>
                    <a:pt x="826897" y="885952"/>
                  </a:cubicBezTo>
                  <a:lnTo>
                    <a:pt x="59055" y="885952"/>
                  </a:lnTo>
                  <a:cubicBezTo>
                    <a:pt x="26416" y="886079"/>
                    <a:pt x="0" y="859536"/>
                    <a:pt x="0" y="826897"/>
                  </a:cubicBezTo>
                  <a:close/>
                </a:path>
              </a:pathLst>
            </a:custGeom>
            <a:solidFill>
              <a:srgbClr val="444752"/>
            </a:solidFill>
          </p:spPr>
        </p:sp>
      </p:grpSp>
      <p:sp>
        <p:nvSpPr>
          <p:cNvPr id="57" name="TextBox 29"/>
          <p:cNvSpPr txBox="1"/>
          <p:nvPr/>
        </p:nvSpPr>
        <p:spPr>
          <a:xfrm>
            <a:off x="6869921" y="8481924"/>
            <a:ext cx="232321" cy="359866"/>
          </a:xfrm>
          <a:prstGeom prst="rect">
            <a:avLst/>
          </a:prstGeom>
        </p:spPr>
        <p:txBody>
          <a:bodyPr lIns="0" tIns="0" rIns="0" bIns="0" rtlCol="0" anchor="t">
            <a:spAutoFit/>
          </a:bodyPr>
          <a:lstStyle/>
          <a:p>
            <a:pPr algn="ctr">
              <a:lnSpc>
                <a:spcPts val="3250"/>
              </a:lnSpc>
            </a:pPr>
            <a:r>
              <a:rPr lang="en-US" sz="3250">
                <a:solidFill>
                  <a:srgbClr val="D6E5EF"/>
                </a:solidFill>
                <a:latin typeface="Mont Bold" panose="00000800000000000000" charset="0"/>
                <a:ea typeface="Lora" panose="00000500000000000000"/>
                <a:cs typeface="Mont Bold" panose="00000800000000000000" charset="0"/>
                <a:sym typeface="Lora" panose="00000500000000000000"/>
              </a:rPr>
              <a:t>3</a:t>
            </a:r>
            <a:endParaRPr lang="en-US" sz="325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58" name="TextBox 30"/>
          <p:cNvSpPr txBox="1"/>
          <p:nvPr/>
        </p:nvSpPr>
        <p:spPr>
          <a:xfrm>
            <a:off x="8610600" y="8254365"/>
            <a:ext cx="6843395" cy="432435"/>
          </a:xfrm>
          <a:prstGeom prst="rect">
            <a:avLst/>
          </a:prstGeom>
        </p:spPr>
        <p:txBody>
          <a:bodyPr wrap="square" lIns="0" tIns="0" rIns="0" bIns="0" rtlCol="0" anchor="t">
            <a:spAutoFit/>
          </a:bodyPr>
          <a:lstStyle/>
          <a:p>
            <a:pPr algn="l">
              <a:lnSpc>
                <a:spcPts val="3375"/>
              </a:lnSpc>
            </a:pPr>
            <a:r>
              <a:rPr lang="en-US" sz="2685">
                <a:solidFill>
                  <a:srgbClr val="D6E5EF"/>
                </a:solidFill>
                <a:latin typeface="Mont Bold" panose="00000800000000000000" charset="0"/>
                <a:ea typeface="Lora" panose="00000500000000000000"/>
                <a:cs typeface="Mont Bold" panose="00000800000000000000" charset="0"/>
                <a:sym typeface="Lora" panose="00000500000000000000"/>
              </a:rPr>
              <a:t>Secure Data Transfer</a:t>
            </a:r>
            <a:endParaRPr lang="en-US" sz="2685">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59" name="TextBox 31"/>
          <p:cNvSpPr txBox="1"/>
          <p:nvPr/>
        </p:nvSpPr>
        <p:spPr>
          <a:xfrm>
            <a:off x="8610689" y="8789849"/>
            <a:ext cx="7294810" cy="558404"/>
          </a:xfrm>
          <a:prstGeom prst="rect">
            <a:avLst/>
          </a:prstGeom>
        </p:spPr>
        <p:txBody>
          <a:bodyPr lIns="0" tIns="0" rIns="0" bIns="0" rtlCol="0" anchor="t">
            <a:spAutoFit/>
          </a:bodyPr>
          <a:lstStyle/>
          <a:p>
            <a:pPr algn="l">
              <a:lnSpc>
                <a:spcPts val="3685"/>
              </a:lnSpc>
            </a:pPr>
            <a:r>
              <a:rPr lang="en-US" sz="231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Ensuring patient privacy and data protection</a:t>
            </a:r>
            <a:endParaRPr lang="en-US" sz="231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1676695" y="1714342"/>
            <a:ext cx="14433619" cy="1169035"/>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SELECTING BEST MODEL </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0" name="Freeform 10"/>
          <p:cNvSpPr/>
          <p:nvPr/>
        </p:nvSpPr>
        <p:spPr>
          <a:xfrm rot="3204457" flipH="1">
            <a:off x="-1184931" y="296035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rot="-1470154">
            <a:off x="15971586" y="1039972"/>
            <a:ext cx="2289325" cy="4114800"/>
          </a:xfrm>
          <a:custGeom>
            <a:avLst/>
            <a:gdLst/>
            <a:ahLst/>
            <a:cxnLst/>
            <a:rect l="l" t="t" r="r" b="b"/>
            <a:pathLst>
              <a:path w="2289325" h="4114800">
                <a:moveTo>
                  <a:pt x="0" y="0"/>
                </a:moveTo>
                <a:lnTo>
                  <a:pt x="2289326" y="0"/>
                </a:lnTo>
                <a:lnTo>
                  <a:pt x="22893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661494"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rot="0">
            <a:off x="2227875" y="3513167"/>
            <a:ext cx="13953950" cy="5030449"/>
            <a:chOff x="0" y="0"/>
            <a:chExt cx="18605267" cy="6707265"/>
          </a:xfrm>
        </p:grpSpPr>
        <p:sp>
          <p:nvSpPr>
            <p:cNvPr id="14" name="Freeform 14"/>
            <p:cNvSpPr/>
            <p:nvPr/>
          </p:nvSpPr>
          <p:spPr>
            <a:xfrm>
              <a:off x="0" y="0"/>
              <a:ext cx="10419052" cy="6707265"/>
            </a:xfrm>
            <a:custGeom>
              <a:avLst/>
              <a:gdLst/>
              <a:ahLst/>
              <a:cxnLst/>
              <a:rect l="l" t="t" r="r" b="b"/>
              <a:pathLst>
                <a:path w="10419052" h="6707265">
                  <a:moveTo>
                    <a:pt x="0" y="0"/>
                  </a:moveTo>
                  <a:lnTo>
                    <a:pt x="10419052" y="0"/>
                  </a:lnTo>
                  <a:lnTo>
                    <a:pt x="10419052" y="6707265"/>
                  </a:lnTo>
                  <a:lnTo>
                    <a:pt x="0" y="6707265"/>
                  </a:lnTo>
                  <a:lnTo>
                    <a:pt x="0" y="0"/>
                  </a:lnTo>
                  <a:close/>
                </a:path>
              </a:pathLst>
            </a:custGeom>
            <a:blipFill>
              <a:blip r:embed="rId7"/>
              <a:stretch>
                <a:fillRect/>
              </a:stretch>
            </a:blipFill>
          </p:spPr>
        </p:sp>
        <p:sp>
          <p:nvSpPr>
            <p:cNvPr id="15" name="Freeform 15"/>
            <p:cNvSpPr/>
            <p:nvPr/>
          </p:nvSpPr>
          <p:spPr>
            <a:xfrm>
              <a:off x="10904907" y="1417196"/>
              <a:ext cx="7700360" cy="3872873"/>
            </a:xfrm>
            <a:custGeom>
              <a:avLst/>
              <a:gdLst/>
              <a:ahLst/>
              <a:cxnLst/>
              <a:rect l="l" t="t" r="r" b="b"/>
              <a:pathLst>
                <a:path w="7700360" h="3872873">
                  <a:moveTo>
                    <a:pt x="0" y="0"/>
                  </a:moveTo>
                  <a:lnTo>
                    <a:pt x="7700360" y="0"/>
                  </a:lnTo>
                  <a:lnTo>
                    <a:pt x="7700360" y="3872873"/>
                  </a:lnTo>
                  <a:lnTo>
                    <a:pt x="0" y="3872873"/>
                  </a:lnTo>
                  <a:lnTo>
                    <a:pt x="0" y="0"/>
                  </a:lnTo>
                  <a:close/>
                </a:path>
              </a:pathLst>
            </a:custGeom>
            <a:blipFill>
              <a:blip r:embed="rId8"/>
              <a:stretch>
                <a:fillRect l="-11866" t="-23777" r="-3851" b="-7493"/>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5142" y="176064"/>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1981200" y="1485900"/>
            <a:ext cx="14433550" cy="514985"/>
          </a:xfrm>
          <a:prstGeom prst="rect">
            <a:avLst/>
          </a:prstGeom>
        </p:spPr>
        <p:txBody>
          <a:bodyPr lIns="0" tIns="0" rIns="0" bIns="0" rtlCol="0" anchor="t">
            <a:noAutofit/>
          </a:bodyPr>
          <a:lstStyle/>
          <a:p>
            <a:pPr algn="ctr">
              <a:lnSpc>
                <a:spcPct val="100000"/>
              </a:lnSpc>
              <a:spcBef>
                <a:spcPts val="0"/>
              </a:spcBef>
              <a:spcAft>
                <a:spcPts val="0"/>
              </a:spcAft>
            </a:pPr>
            <a:r>
              <a:rPr lang="en-US" sz="4000" b="1">
                <a:solidFill>
                  <a:srgbClr val="F6F5F2"/>
                </a:solidFill>
                <a:latin typeface="Mont Bold" panose="00000800000000000000"/>
                <a:ea typeface="Mont Bold" panose="00000800000000000000"/>
                <a:cs typeface="Mont Bold" panose="00000800000000000000"/>
                <a:sym typeface="Mont Bold" panose="00000800000000000000"/>
              </a:rPr>
              <a:t>RESULTS</a:t>
            </a:r>
            <a:endParaRPr lang="en-US" sz="4000" b="1">
              <a:solidFill>
                <a:srgbClr val="F6F5F2"/>
              </a:solidFill>
              <a:latin typeface="Mont Bold" panose="00000800000000000000"/>
              <a:ea typeface="Mont Bold" panose="00000800000000000000"/>
              <a:cs typeface="Mont Bold" panose="00000800000000000000"/>
              <a:sym typeface="Mont Bold" panose="00000800000000000000"/>
            </a:endParaRPr>
          </a:p>
        </p:txBody>
      </p:sp>
      <p:pic>
        <p:nvPicPr>
          <p:cNvPr id="14" name="Picture 13" descr="Screenshot 2025-05-05 134910"/>
          <p:cNvPicPr>
            <a:picLocks noChangeAspect="1"/>
          </p:cNvPicPr>
          <p:nvPr/>
        </p:nvPicPr>
        <p:blipFill>
          <a:blip r:embed="rId1"/>
          <a:stretch>
            <a:fillRect/>
          </a:stretch>
        </p:blipFill>
        <p:spPr>
          <a:xfrm>
            <a:off x="1295400" y="2218055"/>
            <a:ext cx="6846570" cy="3851275"/>
          </a:xfrm>
          <a:prstGeom prst="rect">
            <a:avLst/>
          </a:prstGeom>
        </p:spPr>
      </p:pic>
      <p:pic>
        <p:nvPicPr>
          <p:cNvPr id="15" name="Picture 14" descr="Screenshot 2025-05-05 134728"/>
          <p:cNvPicPr>
            <a:picLocks noChangeAspect="1"/>
          </p:cNvPicPr>
          <p:nvPr/>
        </p:nvPicPr>
        <p:blipFill>
          <a:blip r:embed="rId2"/>
          <a:stretch>
            <a:fillRect/>
          </a:stretch>
        </p:blipFill>
        <p:spPr>
          <a:xfrm>
            <a:off x="10130155" y="2247900"/>
            <a:ext cx="6814820" cy="3833495"/>
          </a:xfrm>
          <a:prstGeom prst="rect">
            <a:avLst/>
          </a:prstGeom>
        </p:spPr>
      </p:pic>
      <p:pic>
        <p:nvPicPr>
          <p:cNvPr id="16" name="Picture 15" descr="Screenshot 2025-05-05 135033"/>
          <p:cNvPicPr>
            <a:picLocks noChangeAspect="1"/>
          </p:cNvPicPr>
          <p:nvPr/>
        </p:nvPicPr>
        <p:blipFill>
          <a:blip r:embed="rId3"/>
          <a:stretch>
            <a:fillRect/>
          </a:stretch>
        </p:blipFill>
        <p:spPr>
          <a:xfrm>
            <a:off x="1295400" y="6286500"/>
            <a:ext cx="6846570" cy="3851275"/>
          </a:xfrm>
          <a:prstGeom prst="rect">
            <a:avLst/>
          </a:prstGeom>
        </p:spPr>
      </p:pic>
      <p:pic>
        <p:nvPicPr>
          <p:cNvPr id="17" name="Picture 16" descr="Screenshot 2025-05-05 135014"/>
          <p:cNvPicPr>
            <a:picLocks noChangeAspect="1"/>
          </p:cNvPicPr>
          <p:nvPr/>
        </p:nvPicPr>
        <p:blipFill>
          <a:blip r:embed="rId4"/>
          <a:stretch>
            <a:fillRect/>
          </a:stretch>
        </p:blipFill>
        <p:spPr>
          <a:xfrm>
            <a:off x="10130155" y="6286500"/>
            <a:ext cx="6856730" cy="38569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5142" y="176064"/>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1828800" y="1496060"/>
            <a:ext cx="14433550" cy="514985"/>
          </a:xfrm>
          <a:prstGeom prst="rect">
            <a:avLst/>
          </a:prstGeom>
        </p:spPr>
        <p:txBody>
          <a:bodyPr lIns="0" tIns="0" rIns="0" bIns="0" rtlCol="0" anchor="t">
            <a:noAutofit/>
          </a:bodyPr>
          <a:lstStyle/>
          <a:p>
            <a:pPr algn="ctr">
              <a:lnSpc>
                <a:spcPct val="100000"/>
              </a:lnSpc>
              <a:spcBef>
                <a:spcPts val="0"/>
              </a:spcBef>
              <a:spcAft>
                <a:spcPts val="0"/>
              </a:spcAft>
            </a:pPr>
            <a:r>
              <a:rPr lang="en-US" sz="4000" b="1">
                <a:solidFill>
                  <a:srgbClr val="F6F5F2"/>
                </a:solidFill>
                <a:latin typeface="Mont Bold" panose="00000800000000000000"/>
                <a:ea typeface="Mont Bold" panose="00000800000000000000"/>
                <a:cs typeface="Mont Bold" panose="00000800000000000000"/>
                <a:sym typeface="Mont Bold" panose="00000800000000000000"/>
              </a:rPr>
              <a:t>RESULTS</a:t>
            </a:r>
            <a:endParaRPr lang="en-US" sz="4000" b="1">
              <a:solidFill>
                <a:srgbClr val="F6F5F2"/>
              </a:solidFill>
              <a:latin typeface="Mont Bold" panose="00000800000000000000"/>
              <a:ea typeface="Mont Bold" panose="00000800000000000000"/>
              <a:cs typeface="Mont Bold" panose="00000800000000000000"/>
              <a:sym typeface="Mont Bold" panose="00000800000000000000"/>
            </a:endParaRPr>
          </a:p>
        </p:txBody>
      </p:sp>
      <p:pic>
        <p:nvPicPr>
          <p:cNvPr id="10" name="Picture 9" descr="Screenshot 2025-05-05 135132"/>
          <p:cNvPicPr>
            <a:picLocks noChangeAspect="1"/>
          </p:cNvPicPr>
          <p:nvPr/>
        </p:nvPicPr>
        <p:blipFill>
          <a:blip r:embed="rId1"/>
          <a:stretch>
            <a:fillRect/>
          </a:stretch>
        </p:blipFill>
        <p:spPr>
          <a:xfrm>
            <a:off x="1447800" y="2247900"/>
            <a:ext cx="6715125" cy="3776980"/>
          </a:xfrm>
          <a:prstGeom prst="rect">
            <a:avLst/>
          </a:prstGeom>
        </p:spPr>
      </p:pic>
      <p:pic>
        <p:nvPicPr>
          <p:cNvPr id="12" name="Picture 11" descr="Screenshot 2025-05-05 135459"/>
          <p:cNvPicPr>
            <a:picLocks noChangeAspect="1"/>
          </p:cNvPicPr>
          <p:nvPr/>
        </p:nvPicPr>
        <p:blipFill>
          <a:blip r:embed="rId2"/>
          <a:stretch>
            <a:fillRect/>
          </a:stretch>
        </p:blipFill>
        <p:spPr>
          <a:xfrm>
            <a:off x="10086340" y="6244590"/>
            <a:ext cx="6720840" cy="3710305"/>
          </a:xfrm>
          <a:prstGeom prst="rect">
            <a:avLst/>
          </a:prstGeom>
        </p:spPr>
      </p:pic>
      <p:pic>
        <p:nvPicPr>
          <p:cNvPr id="13" name="Picture 12" descr="Screenshot 2025-05-05 135407"/>
          <p:cNvPicPr>
            <a:picLocks noChangeAspect="1"/>
          </p:cNvPicPr>
          <p:nvPr/>
        </p:nvPicPr>
        <p:blipFill>
          <a:blip r:embed="rId3"/>
          <a:stretch>
            <a:fillRect/>
          </a:stretch>
        </p:blipFill>
        <p:spPr>
          <a:xfrm>
            <a:off x="1447800" y="6261735"/>
            <a:ext cx="6669405" cy="3752215"/>
          </a:xfrm>
          <a:prstGeom prst="rect">
            <a:avLst/>
          </a:prstGeom>
        </p:spPr>
      </p:pic>
      <p:pic>
        <p:nvPicPr>
          <p:cNvPr id="18" name="Picture 17" descr="Screenshot 2025-05-05 135250"/>
          <p:cNvPicPr>
            <a:picLocks noChangeAspect="1"/>
          </p:cNvPicPr>
          <p:nvPr/>
        </p:nvPicPr>
        <p:blipFill>
          <a:blip r:embed="rId4"/>
          <a:stretch>
            <a:fillRect/>
          </a:stretch>
        </p:blipFill>
        <p:spPr>
          <a:xfrm>
            <a:off x="10086340" y="2247900"/>
            <a:ext cx="6752590" cy="37985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rot="2604218" flipH="1">
            <a:off x="-1092532" y="3407423"/>
            <a:ext cx="4770393" cy="2992338"/>
          </a:xfrm>
          <a:custGeom>
            <a:avLst/>
            <a:gdLst/>
            <a:ahLst/>
            <a:cxnLst/>
            <a:rect l="l" t="t" r="r" b="b"/>
            <a:pathLst>
              <a:path w="4770393" h="2992338">
                <a:moveTo>
                  <a:pt x="4770393" y="0"/>
                </a:moveTo>
                <a:lnTo>
                  <a:pt x="0" y="0"/>
                </a:lnTo>
                <a:lnTo>
                  <a:pt x="0" y="2992337"/>
                </a:lnTo>
                <a:lnTo>
                  <a:pt x="4770393" y="2992337"/>
                </a:lnTo>
                <a:lnTo>
                  <a:pt x="477039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470154">
            <a:off x="16325782" y="3386819"/>
            <a:ext cx="2289325" cy="4114800"/>
          </a:xfrm>
          <a:custGeom>
            <a:avLst/>
            <a:gdLst/>
            <a:ahLst/>
            <a:cxnLst/>
            <a:rect l="l" t="t" r="r" b="b"/>
            <a:pathLst>
              <a:path w="2289325" h="4114800">
                <a:moveTo>
                  <a:pt x="0" y="0"/>
                </a:moveTo>
                <a:lnTo>
                  <a:pt x="2289325" y="0"/>
                </a:lnTo>
                <a:lnTo>
                  <a:pt x="22893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399956" y="7629554"/>
            <a:ext cx="1261538" cy="3257493"/>
          </a:xfrm>
          <a:custGeom>
            <a:avLst/>
            <a:gdLst/>
            <a:ahLst/>
            <a:cxnLst/>
            <a:rect l="l" t="t" r="r" b="b"/>
            <a:pathLst>
              <a:path w="1261538" h="3257493">
                <a:moveTo>
                  <a:pt x="0" y="0"/>
                </a:moveTo>
                <a:lnTo>
                  <a:pt x="1261538" y="0"/>
                </a:lnTo>
                <a:lnTo>
                  <a:pt x="1261538" y="3257492"/>
                </a:lnTo>
                <a:lnTo>
                  <a:pt x="0" y="3257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rot="0">
            <a:off x="4439587" y="407839"/>
            <a:ext cx="9408827" cy="1241723"/>
            <a:chOff x="0" y="0"/>
            <a:chExt cx="12545103" cy="1655630"/>
          </a:xfrm>
        </p:grpSpPr>
        <p:grpSp>
          <p:nvGrpSpPr>
            <p:cNvPr id="6" name="Group 6"/>
            <p:cNvGrpSpPr>
              <a:grpSpLocks noChangeAspect="1"/>
            </p:cNvGrpSpPr>
            <p:nvPr/>
          </p:nvGrpSpPr>
          <p:grpSpPr>
            <a:xfrm rot="0">
              <a:off x="4043134" y="0"/>
              <a:ext cx="5248685" cy="378650"/>
              <a:chOff x="0" y="0"/>
              <a:chExt cx="2819667" cy="203416"/>
            </a:xfrm>
          </p:grpSpPr>
          <p:sp>
            <p:nvSpPr>
              <p:cNvPr id="7" name="Freeform 7"/>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0" y="651845"/>
              <a:ext cx="12545103" cy="391405"/>
              <a:chOff x="0" y="0"/>
              <a:chExt cx="11250549" cy="351015"/>
            </a:xfrm>
          </p:grpSpPr>
          <p:sp>
            <p:nvSpPr>
              <p:cNvPr id="9" name="Freeform 9"/>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10" name="Group 10"/>
            <p:cNvGrpSpPr>
              <a:grpSpLocks noChangeAspect="1"/>
            </p:cNvGrpSpPr>
            <p:nvPr/>
          </p:nvGrpSpPr>
          <p:grpSpPr>
            <a:xfrm rot="0">
              <a:off x="1730198" y="1316446"/>
              <a:ext cx="9604028" cy="339185"/>
              <a:chOff x="0" y="0"/>
              <a:chExt cx="5727725" cy="202286"/>
            </a:xfrm>
          </p:grpSpPr>
          <p:sp>
            <p:nvSpPr>
              <p:cNvPr id="11" name="Freeform 11"/>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2" name="TextBox 12"/>
          <p:cNvSpPr txBox="1"/>
          <p:nvPr/>
        </p:nvSpPr>
        <p:spPr>
          <a:xfrm>
            <a:off x="1477945" y="1151732"/>
            <a:ext cx="15332109" cy="1650365"/>
          </a:xfrm>
          <a:prstGeom prst="rect">
            <a:avLst/>
          </a:prstGeom>
        </p:spPr>
        <p:txBody>
          <a:bodyPr lIns="0" tIns="0" rIns="0" bIns="0" rtlCol="0" anchor="t">
            <a:spAutoFit/>
          </a:bodyPr>
          <a:lstStyle/>
          <a:p>
            <a:pPr algn="l">
              <a:lnSpc>
                <a:spcPts val="6435"/>
              </a:lnSpc>
            </a:pPr>
            <a:r>
              <a:rPr lang="en-US" sz="7200">
                <a:solidFill>
                  <a:schemeClr val="bg1"/>
                </a:solidFill>
                <a:latin typeface="Mont Bold" panose="00000800000000000000" charset="0"/>
                <a:ea typeface="Lora" panose="00000500000000000000"/>
                <a:cs typeface="Mont Bold" panose="00000800000000000000" charset="0"/>
                <a:sym typeface="Lora" panose="00000500000000000000"/>
              </a:rPr>
              <a:t>Application: Transforming Skin Cancer Care</a:t>
            </a:r>
            <a:endParaRPr lang="en-US" sz="7200" b="1">
              <a:solidFill>
                <a:schemeClr val="bg1"/>
              </a:solidFill>
              <a:latin typeface="Mont Bold" panose="00000800000000000000" charset="0"/>
              <a:ea typeface="Lora" panose="00000500000000000000"/>
              <a:cs typeface="Mont Bold" panose="00000800000000000000" charset="0"/>
              <a:sym typeface="Lora" panose="00000500000000000000"/>
            </a:endParaRPr>
          </a:p>
        </p:txBody>
      </p:sp>
      <p:grpSp>
        <p:nvGrpSpPr>
          <p:cNvPr id="14" name="Group 7"/>
          <p:cNvGrpSpPr/>
          <p:nvPr/>
        </p:nvGrpSpPr>
        <p:grpSpPr>
          <a:xfrm rot="0">
            <a:off x="3057137" y="3088124"/>
            <a:ext cx="626715" cy="626715"/>
            <a:chOff x="0" y="0"/>
            <a:chExt cx="835620" cy="835620"/>
          </a:xfrm>
        </p:grpSpPr>
        <p:sp>
          <p:nvSpPr>
            <p:cNvPr id="15" name="Freeform 8"/>
            <p:cNvSpPr/>
            <p:nvPr/>
          </p:nvSpPr>
          <p:spPr>
            <a:xfrm>
              <a:off x="0" y="0"/>
              <a:ext cx="835660" cy="835660"/>
            </a:xfrm>
            <a:custGeom>
              <a:avLst/>
              <a:gdLst/>
              <a:ahLst/>
              <a:cxnLst/>
              <a:rect l="l" t="t" r="r" b="b"/>
              <a:pathLst>
                <a:path w="835660" h="835660">
                  <a:moveTo>
                    <a:pt x="0" y="55753"/>
                  </a:moveTo>
                  <a:cubicBezTo>
                    <a:pt x="0" y="24892"/>
                    <a:pt x="24892" y="0"/>
                    <a:pt x="55753" y="0"/>
                  </a:cubicBezTo>
                  <a:lnTo>
                    <a:pt x="779907" y="0"/>
                  </a:lnTo>
                  <a:cubicBezTo>
                    <a:pt x="810641" y="0"/>
                    <a:pt x="835660" y="24892"/>
                    <a:pt x="835660" y="55753"/>
                  </a:cubicBezTo>
                  <a:lnTo>
                    <a:pt x="835660" y="779907"/>
                  </a:lnTo>
                  <a:cubicBezTo>
                    <a:pt x="835660" y="810641"/>
                    <a:pt x="810768" y="835660"/>
                    <a:pt x="779907" y="835660"/>
                  </a:cubicBezTo>
                  <a:lnTo>
                    <a:pt x="55753" y="835660"/>
                  </a:lnTo>
                  <a:cubicBezTo>
                    <a:pt x="24892" y="835660"/>
                    <a:pt x="0" y="810641"/>
                    <a:pt x="0" y="779907"/>
                  </a:cubicBezTo>
                  <a:close/>
                </a:path>
              </a:pathLst>
            </a:custGeom>
            <a:solidFill>
              <a:srgbClr val="444752"/>
            </a:solidFill>
          </p:spPr>
        </p:sp>
      </p:grpSp>
      <p:sp>
        <p:nvSpPr>
          <p:cNvPr id="16" name="TextBox 9"/>
          <p:cNvSpPr txBox="1"/>
          <p:nvPr/>
        </p:nvSpPr>
        <p:spPr>
          <a:xfrm>
            <a:off x="3298835" y="3261955"/>
            <a:ext cx="143173" cy="391795"/>
          </a:xfrm>
          <a:prstGeom prst="rect">
            <a:avLst/>
          </a:prstGeom>
        </p:spPr>
        <p:txBody>
          <a:bodyPr lIns="0" tIns="0" rIns="0" bIns="0" rtlCol="0" anchor="t">
            <a:spAutoFit/>
          </a:bodyPr>
          <a:p>
            <a:pPr algn="ctr">
              <a:lnSpc>
                <a:spcPts val="3060"/>
              </a:lnSpc>
            </a:pPr>
            <a:r>
              <a:rPr lang="en-US" sz="3060">
                <a:solidFill>
                  <a:srgbClr val="D6E5EF"/>
                </a:solidFill>
                <a:latin typeface="Mont Bold" panose="00000800000000000000" charset="0"/>
                <a:ea typeface="Lora" panose="00000500000000000000"/>
                <a:cs typeface="Mont Bold" panose="00000800000000000000" charset="0"/>
                <a:sym typeface="Lora" panose="00000500000000000000"/>
              </a:rPr>
              <a:t>1</a:t>
            </a:r>
            <a:endParaRPr lang="en-US" sz="30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17" name="TextBox 10"/>
          <p:cNvSpPr txBox="1"/>
          <p:nvPr/>
        </p:nvSpPr>
        <p:spPr>
          <a:xfrm>
            <a:off x="3962311" y="3078599"/>
            <a:ext cx="6289476" cy="419100"/>
          </a:xfrm>
          <a:prstGeom prst="rect">
            <a:avLst/>
          </a:prstGeom>
        </p:spPr>
        <p:txBody>
          <a:bodyPr lIns="0" tIns="0" rIns="0" bIns="0" rtlCol="0" anchor="t">
            <a:spAutoFit/>
          </a:bodyPr>
          <a:p>
            <a:pPr algn="l">
              <a:lnSpc>
                <a:spcPts val="3185"/>
              </a:lnSpc>
            </a:pPr>
            <a:r>
              <a:rPr lang="en-US" sz="2560">
                <a:solidFill>
                  <a:srgbClr val="D6E5EF"/>
                </a:solidFill>
                <a:latin typeface="Mont Bold" panose="00000800000000000000" charset="0"/>
                <a:ea typeface="Lora" panose="00000500000000000000"/>
                <a:cs typeface="Mont Bold" panose="00000800000000000000" charset="0"/>
                <a:sym typeface="Lora" panose="00000500000000000000"/>
              </a:rPr>
              <a:t>Real-time skin cancer detection in clinics</a:t>
            </a:r>
            <a:endParaRPr lang="en-US" sz="25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grpSp>
        <p:nvGrpSpPr>
          <p:cNvPr id="18" name="Group 11"/>
          <p:cNvGrpSpPr/>
          <p:nvPr/>
        </p:nvGrpSpPr>
        <p:grpSpPr>
          <a:xfrm rot="0">
            <a:off x="3057137" y="4619864"/>
            <a:ext cx="626715" cy="626715"/>
            <a:chOff x="0" y="0"/>
            <a:chExt cx="835620" cy="835620"/>
          </a:xfrm>
        </p:grpSpPr>
        <p:sp>
          <p:nvSpPr>
            <p:cNvPr id="19" name="Freeform 12"/>
            <p:cNvSpPr/>
            <p:nvPr/>
          </p:nvSpPr>
          <p:spPr>
            <a:xfrm>
              <a:off x="0" y="0"/>
              <a:ext cx="835660" cy="835660"/>
            </a:xfrm>
            <a:custGeom>
              <a:avLst/>
              <a:gdLst/>
              <a:ahLst/>
              <a:cxnLst/>
              <a:rect l="l" t="t" r="r" b="b"/>
              <a:pathLst>
                <a:path w="835660" h="835660">
                  <a:moveTo>
                    <a:pt x="0" y="55753"/>
                  </a:moveTo>
                  <a:cubicBezTo>
                    <a:pt x="0" y="24892"/>
                    <a:pt x="24892" y="0"/>
                    <a:pt x="55753" y="0"/>
                  </a:cubicBezTo>
                  <a:lnTo>
                    <a:pt x="779907" y="0"/>
                  </a:lnTo>
                  <a:cubicBezTo>
                    <a:pt x="810641" y="0"/>
                    <a:pt x="835660" y="24892"/>
                    <a:pt x="835660" y="55753"/>
                  </a:cubicBezTo>
                  <a:lnTo>
                    <a:pt x="835660" y="779907"/>
                  </a:lnTo>
                  <a:cubicBezTo>
                    <a:pt x="835660" y="810641"/>
                    <a:pt x="810768" y="835660"/>
                    <a:pt x="779907" y="835660"/>
                  </a:cubicBezTo>
                  <a:lnTo>
                    <a:pt x="55753" y="835660"/>
                  </a:lnTo>
                  <a:cubicBezTo>
                    <a:pt x="24892" y="835660"/>
                    <a:pt x="0" y="810641"/>
                    <a:pt x="0" y="779907"/>
                  </a:cubicBezTo>
                  <a:close/>
                </a:path>
              </a:pathLst>
            </a:custGeom>
            <a:solidFill>
              <a:srgbClr val="444752"/>
            </a:solidFill>
          </p:spPr>
        </p:sp>
      </p:grpSp>
      <p:sp>
        <p:nvSpPr>
          <p:cNvPr id="20" name="TextBox 13"/>
          <p:cNvSpPr txBox="1"/>
          <p:nvPr/>
        </p:nvSpPr>
        <p:spPr>
          <a:xfrm>
            <a:off x="3264903" y="4793695"/>
            <a:ext cx="211188" cy="336202"/>
          </a:xfrm>
          <a:prstGeom prst="rect">
            <a:avLst/>
          </a:prstGeom>
        </p:spPr>
        <p:txBody>
          <a:bodyPr lIns="0" tIns="0" rIns="0" bIns="0" rtlCol="0" anchor="t">
            <a:spAutoFit/>
          </a:bodyPr>
          <a:p>
            <a:pPr algn="ctr">
              <a:lnSpc>
                <a:spcPts val="3060"/>
              </a:lnSpc>
            </a:pPr>
            <a:r>
              <a:rPr lang="en-US" sz="3060">
                <a:solidFill>
                  <a:srgbClr val="D6E5EF"/>
                </a:solidFill>
                <a:latin typeface="Mont Bold" panose="00000800000000000000" charset="0"/>
                <a:ea typeface="Lora" panose="00000500000000000000"/>
                <a:cs typeface="Mont Bold" panose="00000800000000000000" charset="0"/>
                <a:sym typeface="Lora" panose="00000500000000000000"/>
              </a:rPr>
              <a:t>2</a:t>
            </a:r>
            <a:endParaRPr lang="en-US" sz="30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21" name="TextBox 14"/>
          <p:cNvSpPr txBox="1"/>
          <p:nvPr/>
        </p:nvSpPr>
        <p:spPr>
          <a:xfrm>
            <a:off x="3962311" y="4610339"/>
            <a:ext cx="10188179" cy="419100"/>
          </a:xfrm>
          <a:prstGeom prst="rect">
            <a:avLst/>
          </a:prstGeom>
        </p:spPr>
        <p:txBody>
          <a:bodyPr lIns="0" tIns="0" rIns="0" bIns="0" rtlCol="0" anchor="t">
            <a:spAutoFit/>
          </a:bodyPr>
          <a:p>
            <a:pPr algn="l">
              <a:lnSpc>
                <a:spcPts val="3185"/>
              </a:lnSpc>
            </a:pPr>
            <a:r>
              <a:rPr lang="en-US" sz="2560">
                <a:solidFill>
                  <a:srgbClr val="D6E5EF"/>
                </a:solidFill>
                <a:latin typeface="Mont Bold" panose="00000800000000000000" charset="0"/>
                <a:ea typeface="Lora" panose="00000500000000000000"/>
                <a:cs typeface="Mont Bold" panose="00000800000000000000" charset="0"/>
                <a:sym typeface="Lora" panose="00000500000000000000"/>
              </a:rPr>
              <a:t>Assistance in cosmetic dermatology for skin anomaly identification</a:t>
            </a:r>
            <a:endParaRPr lang="en-US" sz="25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grpSp>
        <p:nvGrpSpPr>
          <p:cNvPr id="22" name="Group 15"/>
          <p:cNvGrpSpPr/>
          <p:nvPr/>
        </p:nvGrpSpPr>
        <p:grpSpPr>
          <a:xfrm rot="0">
            <a:off x="3057137" y="6151602"/>
            <a:ext cx="626715" cy="626715"/>
            <a:chOff x="0" y="0"/>
            <a:chExt cx="835620" cy="835620"/>
          </a:xfrm>
        </p:grpSpPr>
        <p:sp>
          <p:nvSpPr>
            <p:cNvPr id="23" name="Freeform 16"/>
            <p:cNvSpPr/>
            <p:nvPr/>
          </p:nvSpPr>
          <p:spPr>
            <a:xfrm>
              <a:off x="0" y="0"/>
              <a:ext cx="835660" cy="835660"/>
            </a:xfrm>
            <a:custGeom>
              <a:avLst/>
              <a:gdLst/>
              <a:ahLst/>
              <a:cxnLst/>
              <a:rect l="l" t="t" r="r" b="b"/>
              <a:pathLst>
                <a:path w="835660" h="835660">
                  <a:moveTo>
                    <a:pt x="0" y="55753"/>
                  </a:moveTo>
                  <a:cubicBezTo>
                    <a:pt x="0" y="24892"/>
                    <a:pt x="24892" y="0"/>
                    <a:pt x="55753" y="0"/>
                  </a:cubicBezTo>
                  <a:lnTo>
                    <a:pt x="779907" y="0"/>
                  </a:lnTo>
                  <a:cubicBezTo>
                    <a:pt x="810641" y="0"/>
                    <a:pt x="835660" y="24892"/>
                    <a:pt x="835660" y="55753"/>
                  </a:cubicBezTo>
                  <a:lnTo>
                    <a:pt x="835660" y="779907"/>
                  </a:lnTo>
                  <a:cubicBezTo>
                    <a:pt x="835660" y="810641"/>
                    <a:pt x="810768" y="835660"/>
                    <a:pt x="779907" y="835660"/>
                  </a:cubicBezTo>
                  <a:lnTo>
                    <a:pt x="55753" y="835660"/>
                  </a:lnTo>
                  <a:cubicBezTo>
                    <a:pt x="24892" y="835660"/>
                    <a:pt x="0" y="810641"/>
                    <a:pt x="0" y="779907"/>
                  </a:cubicBezTo>
                  <a:close/>
                </a:path>
              </a:pathLst>
            </a:custGeom>
            <a:solidFill>
              <a:srgbClr val="444752"/>
            </a:solidFill>
          </p:spPr>
        </p:sp>
      </p:grpSp>
      <p:sp>
        <p:nvSpPr>
          <p:cNvPr id="24" name="TextBox 17"/>
          <p:cNvSpPr txBox="1"/>
          <p:nvPr/>
        </p:nvSpPr>
        <p:spPr>
          <a:xfrm>
            <a:off x="3260884" y="6325434"/>
            <a:ext cx="219075" cy="336202"/>
          </a:xfrm>
          <a:prstGeom prst="rect">
            <a:avLst/>
          </a:prstGeom>
        </p:spPr>
        <p:txBody>
          <a:bodyPr lIns="0" tIns="0" rIns="0" bIns="0" rtlCol="0" anchor="t">
            <a:spAutoFit/>
          </a:bodyPr>
          <a:p>
            <a:pPr algn="ctr">
              <a:lnSpc>
                <a:spcPts val="3060"/>
              </a:lnSpc>
            </a:pPr>
            <a:r>
              <a:rPr lang="en-US" sz="3060">
                <a:solidFill>
                  <a:srgbClr val="D6E5EF"/>
                </a:solidFill>
                <a:latin typeface="Mont Bold" panose="00000800000000000000" charset="0"/>
                <a:ea typeface="Lora" panose="00000500000000000000"/>
                <a:cs typeface="Mont Bold" panose="00000800000000000000" charset="0"/>
                <a:sym typeface="Lora" panose="00000500000000000000"/>
              </a:rPr>
              <a:t>3</a:t>
            </a:r>
            <a:endParaRPr lang="en-US" sz="30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25" name="TextBox 18"/>
          <p:cNvSpPr txBox="1"/>
          <p:nvPr/>
        </p:nvSpPr>
        <p:spPr>
          <a:xfrm>
            <a:off x="3962311" y="6142077"/>
            <a:ext cx="8160841" cy="419100"/>
          </a:xfrm>
          <a:prstGeom prst="rect">
            <a:avLst/>
          </a:prstGeom>
        </p:spPr>
        <p:txBody>
          <a:bodyPr lIns="0" tIns="0" rIns="0" bIns="0" rtlCol="0" anchor="t">
            <a:spAutoFit/>
          </a:bodyPr>
          <a:p>
            <a:pPr algn="l">
              <a:lnSpc>
                <a:spcPts val="3185"/>
              </a:lnSpc>
            </a:pPr>
            <a:r>
              <a:rPr lang="en-US" sz="2560">
                <a:solidFill>
                  <a:srgbClr val="D6E5EF"/>
                </a:solidFill>
                <a:latin typeface="Mont Bold" panose="00000800000000000000" charset="0"/>
                <a:ea typeface="Lora" panose="00000500000000000000"/>
                <a:cs typeface="Mont Bold" panose="00000800000000000000" charset="0"/>
                <a:sym typeface="Lora" panose="00000500000000000000"/>
              </a:rPr>
              <a:t>Use in dermatology research for AI-based diagnostics</a:t>
            </a:r>
            <a:endParaRPr lang="en-US" sz="25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grpSp>
        <p:nvGrpSpPr>
          <p:cNvPr id="26" name="Group 19"/>
          <p:cNvGrpSpPr/>
          <p:nvPr/>
        </p:nvGrpSpPr>
        <p:grpSpPr>
          <a:xfrm rot="0">
            <a:off x="3057137" y="7683341"/>
            <a:ext cx="626715" cy="626715"/>
            <a:chOff x="0" y="0"/>
            <a:chExt cx="835620" cy="835620"/>
          </a:xfrm>
        </p:grpSpPr>
        <p:sp>
          <p:nvSpPr>
            <p:cNvPr id="27" name="Freeform 20"/>
            <p:cNvSpPr/>
            <p:nvPr/>
          </p:nvSpPr>
          <p:spPr>
            <a:xfrm>
              <a:off x="0" y="0"/>
              <a:ext cx="835660" cy="835660"/>
            </a:xfrm>
            <a:custGeom>
              <a:avLst/>
              <a:gdLst/>
              <a:ahLst/>
              <a:cxnLst/>
              <a:rect l="l" t="t" r="r" b="b"/>
              <a:pathLst>
                <a:path w="835660" h="835660">
                  <a:moveTo>
                    <a:pt x="0" y="55753"/>
                  </a:moveTo>
                  <a:cubicBezTo>
                    <a:pt x="0" y="24892"/>
                    <a:pt x="24892" y="0"/>
                    <a:pt x="55753" y="0"/>
                  </a:cubicBezTo>
                  <a:lnTo>
                    <a:pt x="779907" y="0"/>
                  </a:lnTo>
                  <a:cubicBezTo>
                    <a:pt x="810641" y="0"/>
                    <a:pt x="835660" y="24892"/>
                    <a:pt x="835660" y="55753"/>
                  </a:cubicBezTo>
                  <a:lnTo>
                    <a:pt x="835660" y="779907"/>
                  </a:lnTo>
                  <a:cubicBezTo>
                    <a:pt x="835660" y="810641"/>
                    <a:pt x="810768" y="835660"/>
                    <a:pt x="779907" y="835660"/>
                  </a:cubicBezTo>
                  <a:lnTo>
                    <a:pt x="55753" y="835660"/>
                  </a:lnTo>
                  <a:cubicBezTo>
                    <a:pt x="24892" y="835660"/>
                    <a:pt x="0" y="810641"/>
                    <a:pt x="0" y="779907"/>
                  </a:cubicBezTo>
                  <a:close/>
                </a:path>
              </a:pathLst>
            </a:custGeom>
            <a:solidFill>
              <a:srgbClr val="444752"/>
            </a:solidFill>
          </p:spPr>
        </p:sp>
      </p:grpSp>
      <p:sp>
        <p:nvSpPr>
          <p:cNvPr id="28" name="TextBox 21"/>
          <p:cNvSpPr txBox="1"/>
          <p:nvPr/>
        </p:nvSpPr>
        <p:spPr>
          <a:xfrm>
            <a:off x="3263860" y="7857172"/>
            <a:ext cx="213121" cy="336202"/>
          </a:xfrm>
          <a:prstGeom prst="rect">
            <a:avLst/>
          </a:prstGeom>
        </p:spPr>
        <p:txBody>
          <a:bodyPr lIns="0" tIns="0" rIns="0" bIns="0" rtlCol="0" anchor="t">
            <a:spAutoFit/>
          </a:bodyPr>
          <a:p>
            <a:pPr algn="ctr">
              <a:lnSpc>
                <a:spcPts val="3060"/>
              </a:lnSpc>
            </a:pPr>
            <a:r>
              <a:rPr lang="en-US" sz="3060">
                <a:solidFill>
                  <a:srgbClr val="D6E5EF"/>
                </a:solidFill>
                <a:latin typeface="Mont Bold" panose="00000800000000000000" charset="0"/>
                <a:ea typeface="Lora" panose="00000500000000000000"/>
                <a:cs typeface="Mont Bold" panose="00000800000000000000" charset="0"/>
                <a:sym typeface="Lora" panose="00000500000000000000"/>
              </a:rPr>
              <a:t>4</a:t>
            </a:r>
            <a:endParaRPr lang="en-US" sz="30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29" name="TextBox 22"/>
          <p:cNvSpPr txBox="1"/>
          <p:nvPr/>
        </p:nvSpPr>
        <p:spPr>
          <a:xfrm>
            <a:off x="3962311" y="7673816"/>
            <a:ext cx="5501282" cy="419100"/>
          </a:xfrm>
          <a:prstGeom prst="rect">
            <a:avLst/>
          </a:prstGeom>
        </p:spPr>
        <p:txBody>
          <a:bodyPr lIns="0" tIns="0" rIns="0" bIns="0" rtlCol="0" anchor="t">
            <a:spAutoFit/>
          </a:bodyPr>
          <a:p>
            <a:pPr algn="l">
              <a:lnSpc>
                <a:spcPts val="3185"/>
              </a:lnSpc>
            </a:pPr>
            <a:r>
              <a:rPr lang="en-US" sz="2560">
                <a:solidFill>
                  <a:srgbClr val="D6E5EF"/>
                </a:solidFill>
                <a:latin typeface="Mont Bold" panose="00000800000000000000" charset="0"/>
                <a:ea typeface="Lora" panose="00000500000000000000"/>
                <a:cs typeface="Mont Bold" panose="00000800000000000000" charset="0"/>
                <a:sym typeface="Lora" panose="00000500000000000000"/>
              </a:rPr>
              <a:t>Telemedicine and Remote Diagnosis</a:t>
            </a:r>
            <a:endParaRPr lang="en-US" sz="25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grpSp>
        <p:nvGrpSpPr>
          <p:cNvPr id="30" name="Group 23"/>
          <p:cNvGrpSpPr/>
          <p:nvPr/>
        </p:nvGrpSpPr>
        <p:grpSpPr>
          <a:xfrm rot="0">
            <a:off x="3057137" y="9215080"/>
            <a:ext cx="626715" cy="626715"/>
            <a:chOff x="0" y="0"/>
            <a:chExt cx="835620" cy="835620"/>
          </a:xfrm>
        </p:grpSpPr>
        <p:sp>
          <p:nvSpPr>
            <p:cNvPr id="31" name="Freeform 24"/>
            <p:cNvSpPr/>
            <p:nvPr/>
          </p:nvSpPr>
          <p:spPr>
            <a:xfrm>
              <a:off x="0" y="0"/>
              <a:ext cx="835660" cy="835660"/>
            </a:xfrm>
            <a:custGeom>
              <a:avLst/>
              <a:gdLst/>
              <a:ahLst/>
              <a:cxnLst/>
              <a:rect l="l" t="t" r="r" b="b"/>
              <a:pathLst>
                <a:path w="835660" h="835660">
                  <a:moveTo>
                    <a:pt x="0" y="55753"/>
                  </a:moveTo>
                  <a:cubicBezTo>
                    <a:pt x="0" y="24892"/>
                    <a:pt x="24892" y="0"/>
                    <a:pt x="55753" y="0"/>
                  </a:cubicBezTo>
                  <a:lnTo>
                    <a:pt x="779907" y="0"/>
                  </a:lnTo>
                  <a:cubicBezTo>
                    <a:pt x="810641" y="0"/>
                    <a:pt x="835660" y="24892"/>
                    <a:pt x="835660" y="55753"/>
                  </a:cubicBezTo>
                  <a:lnTo>
                    <a:pt x="835660" y="779907"/>
                  </a:lnTo>
                  <a:cubicBezTo>
                    <a:pt x="835660" y="810641"/>
                    <a:pt x="810768" y="835660"/>
                    <a:pt x="779907" y="835660"/>
                  </a:cubicBezTo>
                  <a:lnTo>
                    <a:pt x="55753" y="835660"/>
                  </a:lnTo>
                  <a:cubicBezTo>
                    <a:pt x="24892" y="835660"/>
                    <a:pt x="0" y="810641"/>
                    <a:pt x="0" y="779907"/>
                  </a:cubicBezTo>
                  <a:close/>
                </a:path>
              </a:pathLst>
            </a:custGeom>
            <a:solidFill>
              <a:srgbClr val="444752"/>
            </a:solidFill>
          </p:spPr>
        </p:sp>
      </p:grpSp>
      <p:sp>
        <p:nvSpPr>
          <p:cNvPr id="32" name="TextBox 25"/>
          <p:cNvSpPr txBox="1"/>
          <p:nvPr/>
        </p:nvSpPr>
        <p:spPr>
          <a:xfrm>
            <a:off x="3263265" y="9388911"/>
            <a:ext cx="214312" cy="336202"/>
          </a:xfrm>
          <a:prstGeom prst="rect">
            <a:avLst/>
          </a:prstGeom>
        </p:spPr>
        <p:txBody>
          <a:bodyPr lIns="0" tIns="0" rIns="0" bIns="0" rtlCol="0" anchor="t">
            <a:spAutoFit/>
          </a:bodyPr>
          <a:p>
            <a:pPr algn="ctr">
              <a:lnSpc>
                <a:spcPts val="3060"/>
              </a:lnSpc>
            </a:pPr>
            <a:r>
              <a:rPr lang="en-US" sz="3060">
                <a:solidFill>
                  <a:srgbClr val="D6E5EF"/>
                </a:solidFill>
                <a:latin typeface="Mont Bold" panose="00000800000000000000" charset="0"/>
                <a:ea typeface="Lora" panose="00000500000000000000"/>
                <a:cs typeface="Mont Bold" panose="00000800000000000000" charset="0"/>
                <a:sym typeface="Lora" panose="00000500000000000000"/>
              </a:rPr>
              <a:t>5</a:t>
            </a:r>
            <a:endParaRPr lang="en-US" sz="30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
        <p:nvSpPr>
          <p:cNvPr id="33" name="TextBox 26"/>
          <p:cNvSpPr txBox="1"/>
          <p:nvPr/>
        </p:nvSpPr>
        <p:spPr>
          <a:xfrm>
            <a:off x="3962311" y="9205555"/>
            <a:ext cx="7772697" cy="419100"/>
          </a:xfrm>
          <a:prstGeom prst="rect">
            <a:avLst/>
          </a:prstGeom>
        </p:spPr>
        <p:txBody>
          <a:bodyPr lIns="0" tIns="0" rIns="0" bIns="0" rtlCol="0" anchor="t">
            <a:spAutoFit/>
          </a:bodyPr>
          <a:p>
            <a:pPr algn="l">
              <a:lnSpc>
                <a:spcPts val="3185"/>
              </a:lnSpc>
            </a:pPr>
            <a:r>
              <a:rPr lang="en-US" sz="2560">
                <a:solidFill>
                  <a:srgbClr val="D6E5EF"/>
                </a:solidFill>
                <a:latin typeface="Mont Bold" panose="00000800000000000000" charset="0"/>
                <a:ea typeface="Lora" panose="00000500000000000000"/>
                <a:cs typeface="Mont Bold" panose="00000800000000000000" charset="0"/>
                <a:sym typeface="Lora" panose="00000500000000000000"/>
              </a:rPr>
              <a:t>Helps medical students learn skin cancer detection</a:t>
            </a:r>
            <a:endParaRPr lang="en-US" sz="2560">
              <a:solidFill>
                <a:srgbClr val="D6E5EF"/>
              </a:solidFill>
              <a:latin typeface="Mont Bold" panose="00000800000000000000" charset="0"/>
              <a:ea typeface="Lora" panose="00000500000000000000"/>
              <a:cs typeface="Mont Bold" panose="00000800000000000000" charset="0"/>
              <a:sym typeface="Lora"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a:off x="11258823" y="1649561"/>
            <a:ext cx="6414785" cy="9093123"/>
          </a:xfrm>
          <a:custGeom>
            <a:avLst/>
            <a:gdLst/>
            <a:ahLst/>
            <a:cxnLst/>
            <a:rect l="l" t="t" r="r" b="b"/>
            <a:pathLst>
              <a:path w="6414785" h="9093123">
                <a:moveTo>
                  <a:pt x="0" y="0"/>
                </a:moveTo>
                <a:lnTo>
                  <a:pt x="6414785" y="0"/>
                </a:lnTo>
                <a:lnTo>
                  <a:pt x="6414785" y="9093123"/>
                </a:lnTo>
                <a:lnTo>
                  <a:pt x="0" y="9093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a:off x="14466216" y="5908659"/>
            <a:ext cx="3785352" cy="4555676"/>
          </a:xfrm>
          <a:custGeom>
            <a:avLst/>
            <a:gdLst/>
            <a:ahLst/>
            <a:cxnLst/>
            <a:rect l="l" t="t" r="r" b="b"/>
            <a:pathLst>
              <a:path w="3785352" h="4555676">
                <a:moveTo>
                  <a:pt x="3785352" y="0"/>
                </a:moveTo>
                <a:lnTo>
                  <a:pt x="0" y="0"/>
                </a:lnTo>
                <a:lnTo>
                  <a:pt x="0" y="4555676"/>
                </a:lnTo>
                <a:lnTo>
                  <a:pt x="3785352" y="4555676"/>
                </a:lnTo>
                <a:lnTo>
                  <a:pt x="3785352"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4" name="Table 4"/>
          <p:cNvGraphicFramePr>
            <a:graphicFrameLocks noGrp="1"/>
          </p:cNvGraphicFramePr>
          <p:nvPr/>
        </p:nvGraphicFramePr>
        <p:xfrm>
          <a:off x="1467588" y="3712050"/>
          <a:ext cx="8542020" cy="4726305"/>
        </p:xfrm>
        <a:graphic>
          <a:graphicData uri="http://schemas.openxmlformats.org/drawingml/2006/table">
            <a:tbl>
              <a:tblPr/>
              <a:tblGrid>
                <a:gridCol w="4026752"/>
                <a:gridCol w="2195313"/>
                <a:gridCol w="2320232"/>
              </a:tblGrid>
              <a:tr h="1151028">
                <a:tc>
                  <a:txBody>
                    <a:bodyPr rtlCol="0"/>
                    <a:lstStyle/>
                    <a:p>
                      <a:pPr algn="ctr">
                        <a:lnSpc>
                          <a:spcPts val="3920"/>
                        </a:lnSpc>
                        <a:defRPr/>
                      </a:pPr>
                      <a:r>
                        <a:rPr lang="en-US" sz="2800" b="1">
                          <a:solidFill>
                            <a:srgbClr val="000000"/>
                          </a:solidFill>
                          <a:latin typeface="Code Pro Bold" panose="00000800000000000000"/>
                          <a:ea typeface="Code Pro Bold" panose="00000800000000000000"/>
                          <a:cs typeface="Code Pro Bold" panose="00000800000000000000"/>
                          <a:sym typeface="Code Pro Bold" panose="00000800000000000000"/>
                        </a:rPr>
                        <a:t>NAME</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7AA1B5"/>
                    </a:solidFill>
                  </a:tcPr>
                </a:tc>
                <a:tc>
                  <a:txBody>
                    <a:bodyPr rtlCol="0"/>
                    <a:lstStyle/>
                    <a:p>
                      <a:pPr algn="ctr">
                        <a:lnSpc>
                          <a:spcPts val="3920"/>
                        </a:lnSpc>
                        <a:defRPr/>
                      </a:pPr>
                      <a:r>
                        <a:rPr lang="en-US" sz="2800" b="1">
                          <a:solidFill>
                            <a:srgbClr val="000000"/>
                          </a:solidFill>
                          <a:latin typeface="Code Pro Bold" panose="00000800000000000000"/>
                          <a:ea typeface="Code Pro Bold" panose="00000800000000000000"/>
                          <a:cs typeface="Code Pro Bold" panose="00000800000000000000"/>
                          <a:sym typeface="Code Pro Bold" panose="00000800000000000000"/>
                        </a:rPr>
                        <a:t>ROLL NO</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7AA1B5"/>
                    </a:solidFill>
                  </a:tcPr>
                </a:tc>
                <a:tc>
                  <a:txBody>
                    <a:bodyPr rtlCol="0"/>
                    <a:lstStyle/>
                    <a:p>
                      <a:pPr algn="ctr">
                        <a:lnSpc>
                          <a:spcPts val="3920"/>
                        </a:lnSpc>
                        <a:defRPr/>
                      </a:pPr>
                      <a:r>
                        <a:rPr lang="en-US" sz="2800" b="1">
                          <a:solidFill>
                            <a:srgbClr val="000000"/>
                          </a:solidFill>
                          <a:latin typeface="Code Pro Bold" panose="00000800000000000000"/>
                          <a:ea typeface="Code Pro Bold" panose="00000800000000000000"/>
                          <a:cs typeface="Code Pro Bold" panose="00000800000000000000"/>
                          <a:sym typeface="Code Pro Bold" panose="00000800000000000000"/>
                        </a:rPr>
                        <a:t>CLASS</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7AA1B5"/>
                    </a:solidFill>
                  </a:tcPr>
                </a:tc>
              </a:tr>
              <a:tr h="938530">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Siddhesh Chavan</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41</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B.Tech-5</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r>
              <a:tr h="848360">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Piyush Parekh</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27</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B.Tech-6</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r>
              <a:tr h="864235">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Pratish Khurdamoje</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34</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B.Tech-6</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r>
              <a:tr h="876300">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Aditya Pathak</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35</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c>
                  <a:txBody>
                    <a:bodyPr rtlCol="0"/>
                    <a:lstStyle/>
                    <a:p>
                      <a:pPr algn="ctr">
                        <a:lnSpc>
                          <a:spcPts val="3920"/>
                        </a:lnSpc>
                        <a:defRPr/>
                      </a:pPr>
                      <a:r>
                        <a:rPr lang="en-US" sz="2800">
                          <a:solidFill>
                            <a:srgbClr val="000000"/>
                          </a:solidFill>
                          <a:latin typeface="Code Pro" panose="00000500000000000000"/>
                          <a:ea typeface="Code Pro" panose="00000500000000000000"/>
                          <a:cs typeface="Code Pro" panose="00000500000000000000"/>
                          <a:sym typeface="Code Pro" panose="00000500000000000000"/>
                        </a:rPr>
                        <a:t>B.Tech-6</a:t>
                      </a:r>
                      <a:endParaRPr lang="en-US" sz="1100"/>
                    </a:p>
                  </a:txBody>
                  <a:tcPr marL="190500" marR="190500" marT="190500" marB="190500" anchor="t">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FFFF"/>
                    </a:solidFill>
                  </a:tcPr>
                </a:tc>
              </a:tr>
            </a:tbl>
          </a:graphicData>
        </a:graphic>
      </p:graphicFrame>
      <p:sp>
        <p:nvSpPr>
          <p:cNvPr id="5" name="TextBox 5"/>
          <p:cNvSpPr txBox="1"/>
          <p:nvPr/>
        </p:nvSpPr>
        <p:spPr>
          <a:xfrm>
            <a:off x="1390676" y="1831073"/>
            <a:ext cx="8696122" cy="1739269"/>
          </a:xfrm>
          <a:prstGeom prst="rect">
            <a:avLst/>
          </a:prstGeom>
        </p:spPr>
        <p:txBody>
          <a:bodyPr lIns="0" tIns="0" rIns="0" bIns="0" rtlCol="0" anchor="t">
            <a:spAutoFit/>
          </a:bodyPr>
          <a:lstStyle/>
          <a:p>
            <a:pPr algn="ctr">
              <a:lnSpc>
                <a:spcPts val="11760"/>
              </a:lnSpc>
            </a:pPr>
            <a:r>
              <a:rPr lang="en-US" sz="8400" b="1">
                <a:solidFill>
                  <a:srgbClr val="F6F5F2"/>
                </a:solidFill>
                <a:latin typeface="Mont Bold" panose="00000800000000000000"/>
                <a:ea typeface="Mont Bold" panose="00000800000000000000"/>
                <a:cs typeface="Mont Bold" panose="00000800000000000000"/>
                <a:sym typeface="Mont Bold" panose="00000800000000000000"/>
              </a:rPr>
              <a:t>TEAM MEMBERS</a:t>
            </a:r>
            <a:endParaRPr lang="en-US" sz="8400" b="1">
              <a:solidFill>
                <a:srgbClr val="F6F5F2"/>
              </a:solidFill>
              <a:latin typeface="Mont Bold" panose="00000800000000000000"/>
              <a:ea typeface="Mont Bold" panose="00000800000000000000"/>
              <a:cs typeface="Mont Bold" panose="00000800000000000000"/>
              <a:sym typeface="Mont Bold" panose="00000800000000000000"/>
            </a:endParaRPr>
          </a:p>
        </p:txBody>
      </p:sp>
      <p:grpSp>
        <p:nvGrpSpPr>
          <p:cNvPr id="6" name="Group 6"/>
          <p:cNvGrpSpPr/>
          <p:nvPr/>
        </p:nvGrpSpPr>
        <p:grpSpPr>
          <a:xfrm rot="0">
            <a:off x="4439587" y="407839"/>
            <a:ext cx="9408827" cy="1241723"/>
            <a:chOff x="0" y="0"/>
            <a:chExt cx="12545103" cy="1655630"/>
          </a:xfrm>
        </p:grpSpPr>
        <p:grpSp>
          <p:nvGrpSpPr>
            <p:cNvPr id="7" name="Group 7"/>
            <p:cNvGrpSpPr>
              <a:grpSpLocks noChangeAspect="1"/>
            </p:cNvGrpSpPr>
            <p:nvPr/>
          </p:nvGrpSpPr>
          <p:grpSpPr>
            <a:xfrm rot="0">
              <a:off x="4043134" y="0"/>
              <a:ext cx="5248685" cy="378650"/>
              <a:chOff x="0" y="0"/>
              <a:chExt cx="2819667" cy="203416"/>
            </a:xfrm>
          </p:grpSpPr>
          <p:sp>
            <p:nvSpPr>
              <p:cNvPr id="8" name="Freeform 8"/>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9" name="Group 9"/>
            <p:cNvGrpSpPr>
              <a:grpSpLocks noChangeAspect="1"/>
            </p:cNvGrpSpPr>
            <p:nvPr/>
          </p:nvGrpSpPr>
          <p:grpSpPr>
            <a:xfrm rot="0">
              <a:off x="0" y="651845"/>
              <a:ext cx="12545103" cy="391405"/>
              <a:chOff x="0" y="0"/>
              <a:chExt cx="11250549" cy="351015"/>
            </a:xfrm>
          </p:grpSpPr>
          <p:sp>
            <p:nvSpPr>
              <p:cNvPr id="10" name="Freeform 10"/>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11" name="Group 11"/>
            <p:cNvGrpSpPr>
              <a:grpSpLocks noChangeAspect="1"/>
            </p:cNvGrpSpPr>
            <p:nvPr/>
          </p:nvGrpSpPr>
          <p:grpSpPr>
            <a:xfrm rot="0">
              <a:off x="1730198" y="1316446"/>
              <a:ext cx="9604028" cy="339185"/>
              <a:chOff x="0" y="0"/>
              <a:chExt cx="5727725" cy="202286"/>
            </a:xfrm>
          </p:grpSpPr>
          <p:sp>
            <p:nvSpPr>
              <p:cNvPr id="12" name="Freeform 12"/>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1873890" y="1879528"/>
            <a:ext cx="14540220"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CONCLUSION</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1" name="TextBox 11"/>
          <p:cNvSpPr txBox="1"/>
          <p:nvPr/>
        </p:nvSpPr>
        <p:spPr>
          <a:xfrm>
            <a:off x="914400" y="3924300"/>
            <a:ext cx="16720820" cy="5529580"/>
          </a:xfrm>
          <a:prstGeom prst="rect">
            <a:avLst/>
          </a:prstGeom>
        </p:spPr>
        <p:txBody>
          <a:bodyPr wrap="square" lIns="0" tIns="0" rIns="0" bIns="0" rtlCol="0" anchor="t">
            <a:spAutoFit/>
          </a:bodyPr>
          <a:lstStyle/>
          <a:p>
            <a:pPr algn="l">
              <a:lnSpc>
                <a:spcPts val="3920"/>
              </a:lnSpc>
              <a:spcBef>
                <a:spcPct val="0"/>
              </a:spcBef>
            </a:pPr>
            <a:r>
              <a:rPr lang="en-US" altLang="en-GB" sz="2800">
                <a:solidFill>
                  <a:srgbClr val="F6F5F2"/>
                </a:solidFill>
                <a:latin typeface="Code Pro" panose="00000500000000000000"/>
                <a:ea typeface="Code Pro" panose="00000500000000000000"/>
                <a:cs typeface="Code Pro" panose="00000500000000000000"/>
                <a:sym typeface="Code Pro" panose="00000500000000000000"/>
              </a:rPr>
              <a:t>In this project, a comprehensive system for skin cancer detection and patient support was developed. The primary component is a hybrid CNN model, named hybrid_cnn, which integrates LSTM layers to enhance prediction accuracy. Unlike the earlier version that only recognized 7 skin cancer types and accepted only valid skin images, the improved model now ensures more reliable classification by filtering out non-skin images, thus preventing misuse or irrelevant inputs. </a:t>
            </a:r>
            <a:endParaRPr lang="en-US" altLang="en-GB" sz="2800">
              <a:solidFill>
                <a:srgbClr val="F6F5F2"/>
              </a:solidFill>
              <a:latin typeface="Code Pro" panose="00000500000000000000"/>
              <a:ea typeface="Code Pro" panose="00000500000000000000"/>
              <a:cs typeface="Code Pro" panose="00000500000000000000"/>
              <a:sym typeface="Code Pro" panose="00000500000000000000"/>
            </a:endParaRPr>
          </a:p>
          <a:p>
            <a:pPr algn="l">
              <a:lnSpc>
                <a:spcPts val="3920"/>
              </a:lnSpc>
              <a:spcBef>
                <a:spcPct val="0"/>
              </a:spcBef>
            </a:pPr>
            <a:endParaRPr lang="en-US" altLang="en-GB" sz="2800">
              <a:solidFill>
                <a:srgbClr val="F6F5F2"/>
              </a:solidFill>
              <a:latin typeface="Code Pro" panose="00000500000000000000"/>
              <a:ea typeface="Code Pro" panose="00000500000000000000"/>
              <a:cs typeface="Code Pro" panose="00000500000000000000"/>
              <a:sym typeface="Code Pro" panose="00000500000000000000"/>
            </a:endParaRPr>
          </a:p>
          <a:p>
            <a:pPr algn="l">
              <a:lnSpc>
                <a:spcPts val="3920"/>
              </a:lnSpc>
              <a:spcBef>
                <a:spcPct val="0"/>
              </a:spcBef>
            </a:pPr>
            <a:r>
              <a:rPr lang="en-US" altLang="en-GB" sz="2800">
                <a:solidFill>
                  <a:srgbClr val="F6F5F2"/>
                </a:solidFill>
                <a:latin typeface="Code Pro" panose="00000500000000000000"/>
                <a:ea typeface="Code Pro" panose="00000500000000000000"/>
                <a:cs typeface="Code Pro" panose="00000500000000000000"/>
                <a:sym typeface="Code Pro" panose="00000500000000000000"/>
              </a:rPr>
              <a:t>Additionally, the project expands beyond diagnosis by incorporating vital patient care features such as video consultations, appointment scheduling, basic blood test data integration, and automated email alerts for any detected issues. These enhancements offer a more holistic and accessible solution for early cancer detection and medical support.</a:t>
            </a:r>
            <a:endParaRPr lang="en-US" altLang="en-GB" sz="2800">
              <a:solidFill>
                <a:srgbClr val="F6F5F2"/>
              </a:solidFill>
              <a:latin typeface="Code Pro" panose="00000500000000000000"/>
              <a:ea typeface="Code Pro" panose="00000500000000000000"/>
              <a:cs typeface="Code Pro" panose="00000500000000000000"/>
              <a:sym typeface="Code Pro" panose="00000500000000000000"/>
            </a:endParaRPr>
          </a:p>
        </p:txBody>
      </p:sp>
      <p:sp>
        <p:nvSpPr>
          <p:cNvPr id="13" name="Freeform 13"/>
          <p:cNvSpPr/>
          <p:nvPr/>
        </p:nvSpPr>
        <p:spPr>
          <a:xfrm rot="-689787">
            <a:off x="15728128" y="235933"/>
            <a:ext cx="2727992" cy="3580896"/>
          </a:xfrm>
          <a:custGeom>
            <a:avLst/>
            <a:gdLst/>
            <a:ahLst/>
            <a:cxnLst/>
            <a:rect l="l" t="t" r="r" b="b"/>
            <a:pathLst>
              <a:path w="2727992" h="3580896">
                <a:moveTo>
                  <a:pt x="0" y="0"/>
                </a:moveTo>
                <a:lnTo>
                  <a:pt x="2727992" y="0"/>
                </a:lnTo>
                <a:lnTo>
                  <a:pt x="2727992" y="3580896"/>
                </a:lnTo>
                <a:lnTo>
                  <a:pt x="0" y="35808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1873890" y="1879528"/>
            <a:ext cx="14540220"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REFERENCE</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0" name="TextBox 10"/>
          <p:cNvSpPr txBox="1"/>
          <p:nvPr/>
        </p:nvSpPr>
        <p:spPr>
          <a:xfrm>
            <a:off x="1606168" y="3586238"/>
            <a:ext cx="15075663" cy="5443855"/>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sz="2800">
                <a:solidFill>
                  <a:srgbClr val="F6F5F2"/>
                </a:solidFill>
                <a:latin typeface="Code Pro" panose="00000500000000000000"/>
                <a:ea typeface="Code Pro" panose="00000500000000000000"/>
                <a:cs typeface="Code Pro" panose="00000500000000000000"/>
                <a:sym typeface="Code Pro" panose="00000500000000000000"/>
              </a:rPr>
              <a:t>[A Novel Deep Learning Model for Skin Lesion Classification Using Transfer Learning and Attention Mechanism (2023)] – Zhao, Q., Wu, S., and Chen, X.</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a:p>
            <a:pPr marL="604520" lvl="1" indent="-302260" algn="l">
              <a:lnSpc>
                <a:spcPts val="3920"/>
              </a:lnSpc>
              <a:buFont typeface="Arial" panose="020B0604020202020204"/>
              <a:buChar char="•"/>
            </a:pPr>
            <a:r>
              <a:rPr lang="en-US" sz="2800">
                <a:solidFill>
                  <a:srgbClr val="F6F5F2"/>
                </a:solidFill>
                <a:latin typeface="Code Pro" panose="00000500000000000000"/>
                <a:ea typeface="Code Pro" panose="00000500000000000000"/>
                <a:cs typeface="Code Pro" panose="00000500000000000000"/>
                <a:sym typeface="Code Pro" panose="00000500000000000000"/>
              </a:rPr>
              <a:t>[Automated Melanoma Detection in Dermoscopy Images Using EfficientNet and Transfer Learning (2023)] – Park, J., Kim, H., and Lee, Y.</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a:p>
            <a:pPr marL="604520" lvl="1" indent="-302260" algn="l">
              <a:lnSpc>
                <a:spcPts val="3920"/>
              </a:lnSpc>
              <a:buFont typeface="Arial" panose="020B0604020202020204"/>
              <a:buChar char="•"/>
            </a:pPr>
            <a:r>
              <a:rPr lang="en-US" sz="2800">
                <a:solidFill>
                  <a:srgbClr val="F6F5F2"/>
                </a:solidFill>
                <a:latin typeface="Code Pro" panose="00000500000000000000"/>
                <a:ea typeface="Code Pro" panose="00000500000000000000"/>
                <a:cs typeface="Code Pro" panose="00000500000000000000"/>
                <a:sym typeface="Code Pro" panose="00000500000000000000"/>
              </a:rPr>
              <a:t>[Skin Lesion Classification Using Deep Convolutional Neural Networks with Transfer Learning (2024)] – Gupta, M., Raj, A., and Singh, P.</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a:p>
            <a:pPr marL="604520" lvl="1" indent="-302260" algn="l">
              <a:lnSpc>
                <a:spcPts val="3920"/>
              </a:lnSpc>
              <a:buFont typeface="Arial" panose="020B0604020202020204"/>
              <a:buChar char="•"/>
            </a:pPr>
            <a:r>
              <a:rPr lang="en-US" sz="2800">
                <a:solidFill>
                  <a:srgbClr val="F6F5F2"/>
                </a:solidFill>
                <a:latin typeface="Code Pro" panose="00000500000000000000"/>
                <a:ea typeface="Code Pro" panose="00000500000000000000"/>
                <a:cs typeface="Code Pro" panose="00000500000000000000"/>
                <a:sym typeface="Code Pro" panose="00000500000000000000"/>
              </a:rPr>
              <a:t>[Skin Cancer Diagnosis Using Lightweight CNNs and Mobile-Based Deployment (2023)] – Chen, L., Wang, Z., and Patel, S.</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a:p>
            <a:pPr marL="604520" lvl="1" indent="-302260" algn="l">
              <a:lnSpc>
                <a:spcPts val="3920"/>
              </a:lnSpc>
              <a:spcBef>
                <a:spcPct val="0"/>
              </a:spcBef>
              <a:buFont typeface="Arial" panose="020B0604020202020204"/>
              <a:buChar char="•"/>
            </a:pPr>
            <a:r>
              <a:rPr lang="en-US" sz="2800">
                <a:solidFill>
                  <a:srgbClr val="F6F5F2"/>
                </a:solidFill>
                <a:latin typeface="Code Pro" panose="00000500000000000000"/>
                <a:ea typeface="Code Pro" panose="00000500000000000000"/>
                <a:cs typeface="Code Pro" panose="00000500000000000000"/>
                <a:sym typeface="Code Pro" panose="00000500000000000000"/>
              </a:rPr>
              <a:t>[An Efficient Deep Learning Model for Multi-Class Skin Cancer Classification Using Images (2024)] – Kumar, R., Singh, A., and Verma, S.</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a:p>
            <a:pPr algn="l">
              <a:lnSpc>
                <a:spcPts val="3920"/>
              </a:lnSpc>
              <a:spcBef>
                <a:spcPct val="0"/>
              </a:spcBef>
            </a:pPr>
          </a:p>
        </p:txBody>
      </p:sp>
      <p:sp>
        <p:nvSpPr>
          <p:cNvPr id="11" name="Freeform 11"/>
          <p:cNvSpPr/>
          <p:nvPr/>
        </p:nvSpPr>
        <p:spPr>
          <a:xfrm rot="-689787">
            <a:off x="15728128" y="235933"/>
            <a:ext cx="2727992" cy="3580896"/>
          </a:xfrm>
          <a:custGeom>
            <a:avLst/>
            <a:gdLst/>
            <a:ahLst/>
            <a:cxnLst/>
            <a:rect l="l" t="t" r="r" b="b"/>
            <a:pathLst>
              <a:path w="2727992" h="3580896">
                <a:moveTo>
                  <a:pt x="0" y="0"/>
                </a:moveTo>
                <a:lnTo>
                  <a:pt x="2727992" y="0"/>
                </a:lnTo>
                <a:lnTo>
                  <a:pt x="2727992" y="3580896"/>
                </a:lnTo>
                <a:lnTo>
                  <a:pt x="0" y="35808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TextBox 9"/>
          <p:cNvSpPr txBox="1"/>
          <p:nvPr/>
        </p:nvSpPr>
        <p:spPr>
          <a:xfrm>
            <a:off x="4232478" y="2533402"/>
            <a:ext cx="9385198" cy="5558790"/>
          </a:xfrm>
          <a:prstGeom prst="rect">
            <a:avLst/>
          </a:prstGeom>
        </p:spPr>
        <p:txBody>
          <a:bodyPr lIns="0" tIns="0" rIns="0" bIns="0" rtlCol="0" anchor="t">
            <a:spAutoFit/>
          </a:bodyPr>
          <a:lstStyle/>
          <a:p>
            <a:pPr algn="ctr">
              <a:lnSpc>
                <a:spcPts val="19380"/>
              </a:lnSpc>
            </a:pPr>
            <a:r>
              <a:rPr lang="en-US" sz="17000" b="1">
                <a:solidFill>
                  <a:srgbClr val="F6F5F2"/>
                </a:solidFill>
                <a:latin typeface="Mont Bold" panose="00000800000000000000"/>
                <a:ea typeface="Mont Bold" panose="00000800000000000000"/>
                <a:cs typeface="Mont Bold" panose="00000800000000000000"/>
                <a:sym typeface="Mont Bold" panose="00000800000000000000"/>
              </a:rPr>
              <a:t>THANK YOU</a:t>
            </a:r>
            <a:endParaRPr lang="en-US" sz="17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0" name="Freeform 10"/>
          <p:cNvSpPr/>
          <p:nvPr/>
        </p:nvSpPr>
        <p:spPr>
          <a:xfrm rot="-1605864">
            <a:off x="449045" y="1169266"/>
            <a:ext cx="2170312" cy="3217444"/>
          </a:xfrm>
          <a:custGeom>
            <a:avLst/>
            <a:gdLst/>
            <a:ahLst/>
            <a:cxnLst/>
            <a:rect l="l" t="t" r="r" b="b"/>
            <a:pathLst>
              <a:path w="2170312" h="3217444">
                <a:moveTo>
                  <a:pt x="0" y="0"/>
                </a:moveTo>
                <a:lnTo>
                  <a:pt x="2170312" y="0"/>
                </a:lnTo>
                <a:lnTo>
                  <a:pt x="2170312" y="3217443"/>
                </a:lnTo>
                <a:lnTo>
                  <a:pt x="0" y="321744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rot="922908">
            <a:off x="-242777" y="4624364"/>
            <a:ext cx="2322409" cy="3217444"/>
          </a:xfrm>
          <a:custGeom>
            <a:avLst/>
            <a:gdLst/>
            <a:ahLst/>
            <a:cxnLst/>
            <a:rect l="l" t="t" r="r" b="b"/>
            <a:pathLst>
              <a:path w="2322409" h="3217444">
                <a:moveTo>
                  <a:pt x="0" y="0"/>
                </a:moveTo>
                <a:lnTo>
                  <a:pt x="2322409" y="0"/>
                </a:lnTo>
                <a:lnTo>
                  <a:pt x="2322409" y="3217444"/>
                </a:lnTo>
                <a:lnTo>
                  <a:pt x="0" y="3217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0" y="3755820"/>
            <a:ext cx="4690872" cy="6498689"/>
          </a:xfrm>
          <a:custGeom>
            <a:avLst/>
            <a:gdLst/>
            <a:ahLst/>
            <a:cxnLst/>
            <a:rect l="l" t="t" r="r" b="b"/>
            <a:pathLst>
              <a:path w="4690872" h="6498689">
                <a:moveTo>
                  <a:pt x="4690872" y="0"/>
                </a:moveTo>
                <a:lnTo>
                  <a:pt x="0" y="0"/>
                </a:lnTo>
                <a:lnTo>
                  <a:pt x="0" y="6498689"/>
                </a:lnTo>
                <a:lnTo>
                  <a:pt x="4690872" y="6498689"/>
                </a:lnTo>
                <a:lnTo>
                  <a:pt x="469087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13067371" y="3304976"/>
            <a:ext cx="5220629" cy="7400376"/>
          </a:xfrm>
          <a:custGeom>
            <a:avLst/>
            <a:gdLst/>
            <a:ahLst/>
            <a:cxnLst/>
            <a:rect l="l" t="t" r="r" b="b"/>
            <a:pathLst>
              <a:path w="5220629" h="7400376">
                <a:moveTo>
                  <a:pt x="5220629" y="0"/>
                </a:moveTo>
                <a:lnTo>
                  <a:pt x="0" y="0"/>
                </a:lnTo>
                <a:lnTo>
                  <a:pt x="0" y="7400376"/>
                </a:lnTo>
                <a:lnTo>
                  <a:pt x="5220629" y="7400376"/>
                </a:lnTo>
                <a:lnTo>
                  <a:pt x="5220629"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a:off x="610786" y="626051"/>
            <a:ext cx="3022584" cy="9034898"/>
          </a:xfrm>
          <a:custGeom>
            <a:avLst/>
            <a:gdLst/>
            <a:ahLst/>
            <a:cxnLst/>
            <a:rect l="l" t="t" r="r" b="b"/>
            <a:pathLst>
              <a:path w="3022584" h="9034898">
                <a:moveTo>
                  <a:pt x="0" y="0"/>
                </a:moveTo>
                <a:lnTo>
                  <a:pt x="3022584" y="0"/>
                </a:lnTo>
                <a:lnTo>
                  <a:pt x="3022584" y="9034898"/>
                </a:lnTo>
                <a:lnTo>
                  <a:pt x="0" y="903489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018206" y="4683199"/>
            <a:ext cx="10251588" cy="3599180"/>
          </a:xfrm>
          <a:prstGeom prst="rect">
            <a:avLst/>
          </a:prstGeom>
        </p:spPr>
        <p:txBody>
          <a:bodyPr lIns="0" tIns="0" rIns="0" bIns="0" rtlCol="0" anchor="t">
            <a:spAutoFit/>
          </a:bodyPr>
          <a:lstStyle/>
          <a:p>
            <a:pPr marL="496570" lvl="1" indent="-248285" algn="just">
              <a:lnSpc>
                <a:spcPts val="3220"/>
              </a:lnSpc>
              <a:buFont typeface="Arial" panose="020B0604020202020204"/>
              <a:buChar char="•"/>
            </a:pPr>
            <a:r>
              <a:rPr lang="en-US" sz="2300">
                <a:solidFill>
                  <a:srgbClr val="F6F5F2"/>
                </a:solidFill>
                <a:latin typeface="Code Pro" panose="00000500000000000000"/>
                <a:ea typeface="Code Pro" panose="00000500000000000000"/>
                <a:cs typeface="Code Pro" panose="00000500000000000000"/>
                <a:sym typeface="Code Pro" panose="00000500000000000000"/>
              </a:rPr>
              <a:t>Skin cancer is the abnormal growth of skin cells, most commonly caused by ultraviolet (UV) radiation exposure from the sun or tanning beds. </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a:p>
            <a:pPr marL="496570" lvl="1" indent="-248285" algn="just">
              <a:lnSpc>
                <a:spcPts val="3220"/>
              </a:lnSpc>
              <a:buFont typeface="Arial" panose="020B0604020202020204"/>
              <a:buChar char="•"/>
            </a:pPr>
            <a:r>
              <a:rPr lang="en-US" sz="2300">
                <a:solidFill>
                  <a:srgbClr val="F6F5F2"/>
                </a:solidFill>
                <a:latin typeface="Code Pro" panose="00000500000000000000"/>
                <a:ea typeface="Code Pro" panose="00000500000000000000"/>
                <a:cs typeface="Code Pro" panose="00000500000000000000"/>
                <a:sym typeface="Code Pro" panose="00000500000000000000"/>
              </a:rPr>
              <a:t>It primarily affects areas of the skin exposed to sunlight and includes three main types: basal cell carcinoma, squamous cell carcinoma, and melanoma, with melanoma being the most aggressive and life-threatening. </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a:p>
            <a:pPr marL="496570" lvl="1" indent="-248285" algn="just">
              <a:lnSpc>
                <a:spcPts val="3220"/>
              </a:lnSpc>
              <a:buFont typeface="Arial" panose="020B0604020202020204"/>
              <a:buChar char="•"/>
            </a:pPr>
            <a:r>
              <a:rPr lang="en-US" sz="2300">
                <a:solidFill>
                  <a:srgbClr val="F6F5F2"/>
                </a:solidFill>
                <a:latin typeface="Code Pro" panose="00000500000000000000"/>
                <a:ea typeface="Code Pro" panose="00000500000000000000"/>
                <a:cs typeface="Code Pro" panose="00000500000000000000"/>
                <a:sym typeface="Code Pro" panose="00000500000000000000"/>
              </a:rPr>
              <a:t>Early detection is critical for effective treatment and better survival rates.</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p:txBody>
      </p:sp>
      <p:sp>
        <p:nvSpPr>
          <p:cNvPr id="4" name="Freeform 4"/>
          <p:cNvSpPr/>
          <p:nvPr/>
        </p:nvSpPr>
        <p:spPr>
          <a:xfrm rot="2481212">
            <a:off x="15147050" y="308411"/>
            <a:ext cx="4952166" cy="4114800"/>
          </a:xfrm>
          <a:custGeom>
            <a:avLst/>
            <a:gdLst/>
            <a:ahLst/>
            <a:cxnLst/>
            <a:rect l="l" t="t" r="r" b="b"/>
            <a:pathLst>
              <a:path w="4952166" h="4114800">
                <a:moveTo>
                  <a:pt x="0" y="0"/>
                </a:moveTo>
                <a:lnTo>
                  <a:pt x="4952167" y="0"/>
                </a:lnTo>
                <a:lnTo>
                  <a:pt x="4952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4439587" y="407839"/>
            <a:ext cx="9408827" cy="1241723"/>
            <a:chOff x="0" y="0"/>
            <a:chExt cx="12545103" cy="1655630"/>
          </a:xfrm>
        </p:grpSpPr>
        <p:grpSp>
          <p:nvGrpSpPr>
            <p:cNvPr id="6" name="Group 6"/>
            <p:cNvGrpSpPr>
              <a:grpSpLocks noChangeAspect="1"/>
            </p:cNvGrpSpPr>
            <p:nvPr/>
          </p:nvGrpSpPr>
          <p:grpSpPr>
            <a:xfrm rot="0">
              <a:off x="4043134" y="0"/>
              <a:ext cx="5248685" cy="378650"/>
              <a:chOff x="0" y="0"/>
              <a:chExt cx="2819667" cy="203416"/>
            </a:xfrm>
          </p:grpSpPr>
          <p:sp>
            <p:nvSpPr>
              <p:cNvPr id="7" name="Freeform 7"/>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0" y="651845"/>
              <a:ext cx="12545103" cy="391405"/>
              <a:chOff x="0" y="0"/>
              <a:chExt cx="11250549" cy="351015"/>
            </a:xfrm>
          </p:grpSpPr>
          <p:sp>
            <p:nvSpPr>
              <p:cNvPr id="9" name="Freeform 9"/>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10" name="Group 10"/>
            <p:cNvGrpSpPr>
              <a:grpSpLocks noChangeAspect="1"/>
            </p:cNvGrpSpPr>
            <p:nvPr/>
          </p:nvGrpSpPr>
          <p:grpSpPr>
            <a:xfrm rot="0">
              <a:off x="1730198" y="1316446"/>
              <a:ext cx="9604028" cy="339185"/>
              <a:chOff x="0" y="0"/>
              <a:chExt cx="5727725" cy="202286"/>
            </a:xfrm>
          </p:grpSpPr>
          <p:sp>
            <p:nvSpPr>
              <p:cNvPr id="11" name="Freeform 11"/>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2" name="TextBox 12"/>
          <p:cNvSpPr txBox="1"/>
          <p:nvPr/>
        </p:nvSpPr>
        <p:spPr>
          <a:xfrm>
            <a:off x="3633370" y="1981859"/>
            <a:ext cx="11021260" cy="2470781"/>
          </a:xfrm>
          <a:prstGeom prst="rect">
            <a:avLst/>
          </a:prstGeom>
        </p:spPr>
        <p:txBody>
          <a:bodyPr lIns="0" tIns="0" rIns="0" bIns="0" rtlCol="0" anchor="t">
            <a:spAutoFit/>
          </a:bodyPr>
          <a:lstStyle/>
          <a:p>
            <a:pPr algn="ctr">
              <a:lnSpc>
                <a:spcPts val="8400"/>
              </a:lnSpc>
            </a:pPr>
            <a:r>
              <a:rPr lang="en-US" sz="8400" b="1">
                <a:solidFill>
                  <a:srgbClr val="F6F5F2"/>
                </a:solidFill>
                <a:latin typeface="Mont Bold" panose="00000800000000000000"/>
                <a:ea typeface="Mont Bold" panose="00000800000000000000"/>
                <a:cs typeface="Mont Bold" panose="00000800000000000000"/>
                <a:sym typeface="Mont Bold" panose="00000800000000000000"/>
              </a:rPr>
              <a:t>INTRODUCTION TO SKIN CANCER</a:t>
            </a:r>
            <a:endParaRPr lang="en-US" sz="8400" b="1">
              <a:solidFill>
                <a:srgbClr val="F6F5F2"/>
              </a:solidFill>
              <a:latin typeface="Mont Bold" panose="00000800000000000000"/>
              <a:ea typeface="Mont Bold" panose="00000800000000000000"/>
              <a:cs typeface="Mont Bold" panose="00000800000000000000"/>
              <a:sym typeface="Mont 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a:off x="0" y="2172846"/>
            <a:ext cx="7597799" cy="8114154"/>
          </a:xfrm>
          <a:custGeom>
            <a:avLst/>
            <a:gdLst/>
            <a:ahLst/>
            <a:cxnLst/>
            <a:rect l="l" t="t" r="r" b="b"/>
            <a:pathLst>
              <a:path w="7597799" h="8114154">
                <a:moveTo>
                  <a:pt x="0" y="0"/>
                </a:moveTo>
                <a:lnTo>
                  <a:pt x="7597799" y="0"/>
                </a:lnTo>
                <a:lnTo>
                  <a:pt x="7597799" y="8114154"/>
                </a:lnTo>
                <a:lnTo>
                  <a:pt x="0" y="811415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7833970" y="2299174"/>
            <a:ext cx="9425330" cy="3375024"/>
          </a:xfrm>
          <a:prstGeom prst="rect">
            <a:avLst/>
          </a:prstGeom>
        </p:spPr>
        <p:txBody>
          <a:bodyPr lIns="0" tIns="0" rIns="0" bIns="0" rtlCol="0" anchor="t">
            <a:spAutoFit/>
          </a:bodyPr>
          <a:lstStyle/>
          <a:p>
            <a:pPr algn="ctr">
              <a:lnSpc>
                <a:spcPts val="800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CHALLENGES IN TRADITIONAL DETECTION</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1" name="TextBox 11"/>
          <p:cNvSpPr txBox="1"/>
          <p:nvPr/>
        </p:nvSpPr>
        <p:spPr>
          <a:xfrm>
            <a:off x="8709122" y="5798183"/>
            <a:ext cx="7675026" cy="2354581"/>
          </a:xfrm>
          <a:prstGeom prst="rect">
            <a:avLst/>
          </a:prstGeom>
        </p:spPr>
        <p:txBody>
          <a:bodyPr lIns="0" tIns="0" rIns="0" bIns="0" rtlCol="0" anchor="t">
            <a:spAutoFit/>
          </a:bodyPr>
          <a:lstStyle/>
          <a:p>
            <a:pPr marL="496570" lvl="1" indent="-248285" algn="just">
              <a:lnSpc>
                <a:spcPts val="3795"/>
              </a:lnSpc>
              <a:buFont typeface="Arial" panose="020B0604020202020204"/>
              <a:buChar char="•"/>
            </a:pPr>
            <a:r>
              <a:rPr lang="en-US" sz="2300">
                <a:solidFill>
                  <a:srgbClr val="F6F5F2"/>
                </a:solidFill>
                <a:latin typeface="Code Pro" panose="00000500000000000000"/>
                <a:ea typeface="Code Pro" panose="00000500000000000000"/>
                <a:cs typeface="Code Pro" panose="00000500000000000000"/>
                <a:sym typeface="Code Pro" panose="00000500000000000000"/>
              </a:rPr>
              <a:t>Traditional detection methods (e.g., biopsies, visual examination)</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a:p>
            <a:pPr marL="496570" lvl="1" indent="-248285" algn="just">
              <a:lnSpc>
                <a:spcPts val="3795"/>
              </a:lnSpc>
              <a:buFont typeface="Arial" panose="020B0604020202020204"/>
              <a:buChar char="•"/>
            </a:pPr>
            <a:r>
              <a:rPr lang="en-US" sz="2300">
                <a:solidFill>
                  <a:srgbClr val="F6F5F2"/>
                </a:solidFill>
                <a:latin typeface="Code Pro" panose="00000500000000000000"/>
                <a:ea typeface="Code Pro" panose="00000500000000000000"/>
                <a:cs typeface="Code Pro" panose="00000500000000000000"/>
                <a:sym typeface="Code Pro" panose="00000500000000000000"/>
              </a:rPr>
              <a:t>Issues like late diagnosis, limited access to dermatologists, and human error</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a:p>
            <a:pPr marL="496570" lvl="1" indent="-248285" algn="just">
              <a:lnSpc>
                <a:spcPts val="3795"/>
              </a:lnSpc>
              <a:buFont typeface="Arial" panose="020B0604020202020204"/>
              <a:buChar char="•"/>
            </a:pPr>
            <a:r>
              <a:rPr lang="en-US" sz="2300">
                <a:solidFill>
                  <a:srgbClr val="F6F5F2"/>
                </a:solidFill>
                <a:latin typeface="Code Pro" panose="00000500000000000000"/>
                <a:ea typeface="Code Pro" panose="00000500000000000000"/>
                <a:cs typeface="Code Pro" panose="00000500000000000000"/>
                <a:sym typeface="Code Pro" panose="00000500000000000000"/>
              </a:rPr>
              <a:t>Need for automated detection systems</a:t>
            </a:r>
            <a:endParaRPr lang="en-US" sz="2300">
              <a:solidFill>
                <a:srgbClr val="F6F5F2"/>
              </a:solidFill>
              <a:latin typeface="Code Pro" panose="00000500000000000000"/>
              <a:ea typeface="Code Pro" panose="00000500000000000000"/>
              <a:cs typeface="Code Pro" panose="00000500000000000000"/>
              <a:sym typeface="Code Pro"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0">
            <a:off x="4439587" y="407839"/>
            <a:ext cx="9408827" cy="1241723"/>
            <a:chOff x="0" y="0"/>
            <a:chExt cx="12545103" cy="1655630"/>
          </a:xfrm>
        </p:grpSpPr>
        <p:grpSp>
          <p:nvGrpSpPr>
            <p:cNvPr id="3" name="Group 3"/>
            <p:cNvGrpSpPr>
              <a:grpSpLocks noChangeAspect="1"/>
            </p:cNvGrpSpPr>
            <p:nvPr/>
          </p:nvGrpSpPr>
          <p:grpSpPr>
            <a:xfrm rot="0">
              <a:off x="4043134" y="0"/>
              <a:ext cx="5248685" cy="378650"/>
              <a:chOff x="0" y="0"/>
              <a:chExt cx="2819667" cy="203416"/>
            </a:xfrm>
          </p:grpSpPr>
          <p:sp>
            <p:nvSpPr>
              <p:cNvPr id="4" name="Freeform 4"/>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5" name="Group 5"/>
            <p:cNvGrpSpPr>
              <a:grpSpLocks noChangeAspect="1"/>
            </p:cNvGrpSpPr>
            <p:nvPr/>
          </p:nvGrpSpPr>
          <p:grpSpPr>
            <a:xfrm rot="0">
              <a:off x="0" y="651845"/>
              <a:ext cx="12545103" cy="391405"/>
              <a:chOff x="0" y="0"/>
              <a:chExt cx="11250549" cy="351015"/>
            </a:xfrm>
          </p:grpSpPr>
          <p:sp>
            <p:nvSpPr>
              <p:cNvPr id="6" name="Freeform 6"/>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7" name="Group 7"/>
            <p:cNvGrpSpPr>
              <a:grpSpLocks noChangeAspect="1"/>
            </p:cNvGrpSpPr>
            <p:nvPr/>
          </p:nvGrpSpPr>
          <p:grpSpPr>
            <a:xfrm rot="0">
              <a:off x="1730198" y="1316446"/>
              <a:ext cx="9604028" cy="339185"/>
              <a:chOff x="0" y="0"/>
              <a:chExt cx="5727725" cy="202286"/>
            </a:xfrm>
          </p:grpSpPr>
          <p:sp>
            <p:nvSpPr>
              <p:cNvPr id="8" name="Freeform 8"/>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9" name="Freeform 9"/>
          <p:cNvSpPr/>
          <p:nvPr/>
        </p:nvSpPr>
        <p:spPr>
          <a:xfrm rot="-497897">
            <a:off x="-1252691" y="5221827"/>
            <a:ext cx="4562782" cy="4114800"/>
          </a:xfrm>
          <a:custGeom>
            <a:avLst/>
            <a:gdLst/>
            <a:ahLst/>
            <a:cxnLst/>
            <a:rect l="l" t="t" r="r" b="b"/>
            <a:pathLst>
              <a:path w="4562782" h="4114800">
                <a:moveTo>
                  <a:pt x="0" y="0"/>
                </a:moveTo>
                <a:lnTo>
                  <a:pt x="4562782" y="0"/>
                </a:lnTo>
                <a:lnTo>
                  <a:pt x="456278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1873890" y="1841652"/>
            <a:ext cx="14540220" cy="2338705"/>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INTRODUCTION TO SKIN CANCER DETECTION</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1" name="TextBox 11"/>
          <p:cNvSpPr txBox="1"/>
          <p:nvPr/>
        </p:nvSpPr>
        <p:spPr>
          <a:xfrm>
            <a:off x="3583143" y="4845836"/>
            <a:ext cx="12305573" cy="3462655"/>
          </a:xfrm>
          <a:prstGeom prst="rect">
            <a:avLst/>
          </a:prstGeom>
        </p:spPr>
        <p:txBody>
          <a:bodyPr lIns="0" tIns="0" rIns="0" bIns="0" rtlCol="0" anchor="t">
            <a:spAutoFit/>
          </a:bodyPr>
          <a:lstStyle/>
          <a:p>
            <a:pPr algn="l">
              <a:lnSpc>
                <a:spcPts val="3920"/>
              </a:lnSpc>
              <a:spcBef>
                <a:spcPct val="0"/>
              </a:spcBef>
            </a:pPr>
            <a:r>
              <a:rPr lang="en-US" sz="2800">
                <a:solidFill>
                  <a:srgbClr val="F6F5F2"/>
                </a:solidFill>
                <a:latin typeface="Code Pro" panose="00000500000000000000"/>
                <a:ea typeface="Code Pro" panose="00000500000000000000"/>
                <a:cs typeface="Code Pro" panose="00000500000000000000"/>
                <a:sym typeface="Code Pro" panose="00000500000000000000"/>
              </a:rPr>
              <a:t>AI and ML have transformed healthcare by enabling faster, more accurate diagnostics and personalized treatments. They analyze large medical datasets, detect patterns, and assist in decision-making. ML algorithms like CNNs excel at recognizing patterns in skin images, detecting subtle differences between benign and malignant lesions for quicker, more accurate diagnoses, improving early detection and outcomes.</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p:txBody>
      </p:sp>
      <p:sp>
        <p:nvSpPr>
          <p:cNvPr id="12" name="Freeform 12"/>
          <p:cNvSpPr/>
          <p:nvPr/>
        </p:nvSpPr>
        <p:spPr>
          <a:xfrm rot="335024">
            <a:off x="16379512" y="5221827"/>
            <a:ext cx="1054885" cy="4114800"/>
          </a:xfrm>
          <a:custGeom>
            <a:avLst/>
            <a:gdLst/>
            <a:ahLst/>
            <a:cxnLst/>
            <a:rect l="l" t="t" r="r" b="b"/>
            <a:pathLst>
              <a:path w="1054885" h="4114800">
                <a:moveTo>
                  <a:pt x="0" y="0"/>
                </a:moveTo>
                <a:lnTo>
                  <a:pt x="1054885" y="0"/>
                </a:lnTo>
                <a:lnTo>
                  <a:pt x="105488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a:off x="906077" y="4360798"/>
            <a:ext cx="6797827" cy="5215787"/>
          </a:xfrm>
          <a:custGeom>
            <a:avLst/>
            <a:gdLst/>
            <a:ahLst/>
            <a:cxnLst/>
            <a:rect l="l" t="t" r="r" b="b"/>
            <a:pathLst>
              <a:path w="6797827" h="5215787">
                <a:moveTo>
                  <a:pt x="0" y="0"/>
                </a:moveTo>
                <a:lnTo>
                  <a:pt x="6797826" y="0"/>
                </a:lnTo>
                <a:lnTo>
                  <a:pt x="6797826" y="5215787"/>
                </a:lnTo>
                <a:lnTo>
                  <a:pt x="0" y="521578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1873890" y="1841652"/>
            <a:ext cx="14540220" cy="2623185"/>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ROLE OF CONVOLUTIONAL NEURAL NETWORKS (CNNS)</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1" name="TextBox 11"/>
          <p:cNvSpPr txBox="1"/>
          <p:nvPr/>
        </p:nvSpPr>
        <p:spPr>
          <a:xfrm>
            <a:off x="7953307" y="4689677"/>
            <a:ext cx="9305993" cy="4453255"/>
          </a:xfrm>
          <a:prstGeom prst="rect">
            <a:avLst/>
          </a:prstGeom>
        </p:spPr>
        <p:txBody>
          <a:bodyPr lIns="0" tIns="0" rIns="0" bIns="0" rtlCol="0" anchor="t">
            <a:spAutoFit/>
          </a:bodyPr>
          <a:lstStyle/>
          <a:p>
            <a:pPr algn="l">
              <a:lnSpc>
                <a:spcPts val="3920"/>
              </a:lnSpc>
              <a:spcBef>
                <a:spcPct val="0"/>
              </a:spcBef>
            </a:pPr>
            <a:r>
              <a:rPr lang="en-US" sz="2800">
                <a:solidFill>
                  <a:srgbClr val="F6F5F2"/>
                </a:solidFill>
                <a:latin typeface="Code Pro" panose="00000500000000000000"/>
                <a:ea typeface="Code Pro" panose="00000500000000000000"/>
                <a:cs typeface="Code Pro" panose="00000500000000000000"/>
                <a:sym typeface="Code Pro" panose="00000500000000000000"/>
              </a:rPr>
              <a:t>Convolutional Neural Networks (CNNs) are deep learning models designed for image recognition and classification. They consist of convolutional layers that detect features like edges and textures, pooling layers that reduce dimensionality, and activation functions that introduce non-linearity. CNNs are particularly effective in detecting subtle differences in skin lesions, enhancing diagnostic accuracy for skin cancer.</a:t>
            </a:r>
            <a:endParaRPr lang="en-US" sz="2800">
              <a:solidFill>
                <a:srgbClr val="F6F5F2"/>
              </a:solidFill>
              <a:latin typeface="Code Pro" panose="00000500000000000000"/>
              <a:ea typeface="Code Pro" panose="00000500000000000000"/>
              <a:cs typeface="Code Pro" panose="00000500000000000000"/>
              <a:sym typeface="Code Pro"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1873890" y="1841652"/>
            <a:ext cx="14540220" cy="2338705"/>
          </a:xfrm>
          <a:prstGeom prst="rect">
            <a:avLst/>
          </a:prstGeom>
        </p:spPr>
        <p:txBody>
          <a:bodyPr lIns="0" tIns="0" rIns="0" bIns="0" rtlCol="0" anchor="t">
            <a:spAutoFit/>
          </a:bodyPr>
          <a:lstStyle/>
          <a:p>
            <a:pPr algn="ctr">
              <a:lnSpc>
                <a:spcPts val="9120"/>
              </a:lnSpc>
            </a:pPr>
            <a:r>
              <a:rPr lang="en-US" sz="8000">
                <a:solidFill>
                  <a:schemeClr val="bg1"/>
                </a:solidFill>
                <a:latin typeface="Mont Bold" panose="00000800000000000000" charset="0"/>
                <a:ea typeface="Lora" panose="00000500000000000000"/>
                <a:cs typeface="Mont Bold" panose="00000800000000000000" charset="0"/>
                <a:sym typeface="Lora" panose="00000500000000000000"/>
              </a:rPr>
              <a:t>Integrating Non-Cancer and Skin Cancer Detection</a:t>
            </a:r>
            <a:endParaRPr lang="en-US" sz="8000" b="1">
              <a:solidFill>
                <a:schemeClr val="bg1"/>
              </a:solidFill>
              <a:latin typeface="Mont Bold" panose="00000800000000000000" charset="0"/>
              <a:ea typeface="Lora" panose="00000500000000000000"/>
              <a:cs typeface="Mont Bold" panose="00000800000000000000" charset="0"/>
              <a:sym typeface="Lora" panose="00000500000000000000"/>
            </a:endParaRPr>
          </a:p>
        </p:txBody>
      </p:sp>
      <p:sp>
        <p:nvSpPr>
          <p:cNvPr id="12" name="Text Box 11"/>
          <p:cNvSpPr txBox="1"/>
          <p:nvPr/>
        </p:nvSpPr>
        <p:spPr>
          <a:xfrm>
            <a:off x="1066800" y="4457700"/>
            <a:ext cx="7712710" cy="5539740"/>
          </a:xfrm>
          <a:prstGeom prst="rect">
            <a:avLst/>
          </a:prstGeom>
          <a:noFill/>
        </p:spPr>
        <p:txBody>
          <a:bodyPr wrap="square" rtlCol="0">
            <a:noAutofit/>
          </a:bodyPr>
          <a:p>
            <a:pPr algn="ctr"/>
            <a:r>
              <a:rPr lang="en-US" sz="4000">
                <a:solidFill>
                  <a:srgbClr val="F98AC7"/>
                </a:solidFill>
                <a:latin typeface="Mont Bold" panose="00000800000000000000" charset="0"/>
                <a:ea typeface="Lora" panose="00000500000000000000"/>
                <a:cs typeface="Mont Bold" panose="00000800000000000000" charset="0"/>
                <a:sym typeface="Lora" panose="00000500000000000000"/>
              </a:rPr>
              <a:t>Skin Cancers</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Nevus</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Melanoma</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Basal Cell Car</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cinoma</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Seborrhoeic Keratosis</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Vascular Lesion</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Actinic Keratosis</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Dermatofibroma</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0" algn="l">
              <a:lnSpc>
                <a:spcPts val="3750"/>
              </a:lnSpc>
              <a:buFont typeface="Arial" panose="020B0604020202020204"/>
              <a:buNone/>
            </a:pPr>
            <a:endParaRPr lang="en-GB" altLang="en-US" sz="4000">
              <a:latin typeface="Mont Bold" panose="00000800000000000000" charset="0"/>
              <a:cs typeface="Mont Bold" panose="00000800000000000000" charset="0"/>
            </a:endParaRPr>
          </a:p>
        </p:txBody>
      </p:sp>
      <p:sp>
        <p:nvSpPr>
          <p:cNvPr id="14" name="Text Box 13"/>
          <p:cNvSpPr txBox="1"/>
          <p:nvPr/>
        </p:nvSpPr>
        <p:spPr>
          <a:xfrm>
            <a:off x="9372600" y="4454525"/>
            <a:ext cx="8225155" cy="5542280"/>
          </a:xfrm>
          <a:prstGeom prst="rect">
            <a:avLst/>
          </a:prstGeom>
          <a:noFill/>
        </p:spPr>
        <p:txBody>
          <a:bodyPr wrap="square" rtlCol="0" anchor="t">
            <a:noAutofit/>
          </a:bodyPr>
          <a:p>
            <a:pPr algn="ctr"/>
            <a:r>
              <a:rPr lang="en-US" sz="4000">
                <a:solidFill>
                  <a:srgbClr val="F98AC7"/>
                </a:solidFill>
                <a:latin typeface="Mont Bold" panose="00000800000000000000" charset="0"/>
                <a:ea typeface="Lora" panose="00000500000000000000"/>
                <a:cs typeface="Mont Bold" panose="00000800000000000000" charset="0"/>
                <a:sym typeface="Lora" panose="00000500000000000000"/>
              </a:rPr>
              <a:t>Non-Cancerous Conditions</a:t>
            </a: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0" lvl="1" indent="-174625" algn="l">
              <a:lnSpc>
                <a:spcPts val="3750"/>
              </a:lnSpc>
              <a:buFont typeface="Arial" panose="020B0604020202020204"/>
              <a:buChar char="•"/>
            </a:pPr>
            <a:endPar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a:p>
            <a:pPr marL="571500" lvl="1" indent="-571500" algn="l">
              <a:lnSpc>
                <a:spcPts val="3750"/>
              </a:lnSpc>
              <a:buFont typeface="Arial" panose="020B0604020202020204" pitchFamily="34" charset="0"/>
              <a:buChar char="•"/>
            </a:pPr>
            <a:r>
              <a:rPr 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rPr>
              <a:t>Other Random Images</a:t>
            </a:r>
            <a:endParaRPr lang="en-US" altLang="en-US" sz="4000">
              <a:solidFill>
                <a:srgbClr val="D6E5EF"/>
              </a:solidFill>
              <a:latin typeface="Mont Bold" panose="00000800000000000000" charset="0"/>
              <a:ea typeface="Source Sans Pro" panose="020B0503030403020204"/>
              <a:cs typeface="Mont Bold" panose="00000800000000000000" charset="0"/>
              <a:sym typeface="Source Sans Pro" panose="020B0503030403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a:off x="0" y="5417278"/>
            <a:ext cx="4710349" cy="4869722"/>
          </a:xfrm>
          <a:custGeom>
            <a:avLst/>
            <a:gdLst/>
            <a:ahLst/>
            <a:cxnLst/>
            <a:rect l="l" t="t" r="r" b="b"/>
            <a:pathLst>
              <a:path w="4710349" h="4869722">
                <a:moveTo>
                  <a:pt x="0" y="0"/>
                </a:moveTo>
                <a:lnTo>
                  <a:pt x="4710349" y="0"/>
                </a:lnTo>
                <a:lnTo>
                  <a:pt x="4710349" y="4869722"/>
                </a:lnTo>
                <a:lnTo>
                  <a:pt x="0" y="48697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1873890" y="1879528"/>
            <a:ext cx="14540220"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LITERATURE PAPERS</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1" name="Freeform 11"/>
          <p:cNvSpPr/>
          <p:nvPr/>
        </p:nvSpPr>
        <p:spPr>
          <a:xfrm flipH="1">
            <a:off x="13622000" y="5303893"/>
            <a:ext cx="4666000" cy="4983107"/>
          </a:xfrm>
          <a:custGeom>
            <a:avLst/>
            <a:gdLst/>
            <a:ahLst/>
            <a:cxnLst/>
            <a:rect l="l" t="t" r="r" b="b"/>
            <a:pathLst>
              <a:path w="4666000" h="4983107">
                <a:moveTo>
                  <a:pt x="4666000" y="0"/>
                </a:moveTo>
                <a:lnTo>
                  <a:pt x="0" y="0"/>
                </a:lnTo>
                <a:lnTo>
                  <a:pt x="0" y="4983107"/>
                </a:lnTo>
                <a:lnTo>
                  <a:pt x="4666000" y="4983107"/>
                </a:lnTo>
                <a:lnTo>
                  <a:pt x="466600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689787">
            <a:off x="15728128" y="235933"/>
            <a:ext cx="2727992" cy="3580896"/>
          </a:xfrm>
          <a:custGeom>
            <a:avLst/>
            <a:gdLst/>
            <a:ahLst/>
            <a:cxnLst/>
            <a:rect l="l" t="t" r="r" b="b"/>
            <a:pathLst>
              <a:path w="2727992" h="3580896">
                <a:moveTo>
                  <a:pt x="0" y="0"/>
                </a:moveTo>
                <a:lnTo>
                  <a:pt x="2727992" y="0"/>
                </a:lnTo>
                <a:lnTo>
                  <a:pt x="2727992" y="3580896"/>
                </a:lnTo>
                <a:lnTo>
                  <a:pt x="0" y="35808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4439587" y="3350188"/>
            <a:ext cx="8743423" cy="5791679"/>
          </a:xfrm>
          <a:custGeom>
            <a:avLst/>
            <a:gdLst/>
            <a:ahLst/>
            <a:cxnLst/>
            <a:rect l="l" t="t" r="r" b="b"/>
            <a:pathLst>
              <a:path w="8743423" h="5791679">
                <a:moveTo>
                  <a:pt x="0" y="0"/>
                </a:moveTo>
                <a:lnTo>
                  <a:pt x="8743423" y="0"/>
                </a:lnTo>
                <a:lnTo>
                  <a:pt x="8743423" y="5791679"/>
                </a:lnTo>
                <a:lnTo>
                  <a:pt x="0" y="5791679"/>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Freeform 2"/>
          <p:cNvSpPr/>
          <p:nvPr/>
        </p:nvSpPr>
        <p:spPr>
          <a:xfrm>
            <a:off x="0" y="5417278"/>
            <a:ext cx="4710349" cy="4869722"/>
          </a:xfrm>
          <a:custGeom>
            <a:avLst/>
            <a:gdLst/>
            <a:ahLst/>
            <a:cxnLst/>
            <a:rect l="l" t="t" r="r" b="b"/>
            <a:pathLst>
              <a:path w="4710349" h="4869722">
                <a:moveTo>
                  <a:pt x="0" y="0"/>
                </a:moveTo>
                <a:lnTo>
                  <a:pt x="4710349" y="0"/>
                </a:lnTo>
                <a:lnTo>
                  <a:pt x="4710349" y="4869722"/>
                </a:lnTo>
                <a:lnTo>
                  <a:pt x="0" y="48697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4439587" y="407839"/>
            <a:ext cx="9408827" cy="1241723"/>
            <a:chOff x="0" y="0"/>
            <a:chExt cx="12545103" cy="1655630"/>
          </a:xfrm>
        </p:grpSpPr>
        <p:grpSp>
          <p:nvGrpSpPr>
            <p:cNvPr id="4" name="Group 4"/>
            <p:cNvGrpSpPr>
              <a:grpSpLocks noChangeAspect="1"/>
            </p:cNvGrpSpPr>
            <p:nvPr/>
          </p:nvGrpSpPr>
          <p:grpSpPr>
            <a:xfrm rot="0">
              <a:off x="4043134" y="0"/>
              <a:ext cx="5248685" cy="378650"/>
              <a:chOff x="0" y="0"/>
              <a:chExt cx="2819667" cy="203416"/>
            </a:xfrm>
          </p:grpSpPr>
          <p:sp>
            <p:nvSpPr>
              <p:cNvPr id="5" name="Freeform 5"/>
              <p:cNvSpPr/>
              <p:nvPr/>
            </p:nvSpPr>
            <p:spPr>
              <a:xfrm>
                <a:off x="0" y="0"/>
                <a:ext cx="2819908" cy="203454"/>
              </a:xfrm>
              <a:custGeom>
                <a:avLst/>
                <a:gdLst/>
                <a:ahLst/>
                <a:cxnLst/>
                <a:rect l="l" t="t" r="r" b="b"/>
                <a:pathLst>
                  <a:path w="2819908" h="203454">
                    <a:moveTo>
                      <a:pt x="720344" y="0"/>
                    </a:moveTo>
                    <a:lnTo>
                      <a:pt x="720344" y="35433"/>
                    </a:lnTo>
                    <a:lnTo>
                      <a:pt x="751840" y="35433"/>
                    </a:lnTo>
                    <a:lnTo>
                      <a:pt x="751840" y="0"/>
                    </a:lnTo>
                    <a:close/>
                    <a:moveTo>
                      <a:pt x="1699895" y="0"/>
                    </a:moveTo>
                    <a:lnTo>
                      <a:pt x="1699895" y="35433"/>
                    </a:lnTo>
                    <a:lnTo>
                      <a:pt x="1731391" y="35433"/>
                    </a:lnTo>
                    <a:lnTo>
                      <a:pt x="1731391" y="0"/>
                    </a:lnTo>
                    <a:close/>
                    <a:moveTo>
                      <a:pt x="2659761" y="0"/>
                    </a:moveTo>
                    <a:lnTo>
                      <a:pt x="2659761" y="33909"/>
                    </a:lnTo>
                    <a:lnTo>
                      <a:pt x="2665603" y="71120"/>
                    </a:lnTo>
                    <a:lnTo>
                      <a:pt x="2688844" y="71120"/>
                    </a:lnTo>
                    <a:lnTo>
                      <a:pt x="2694051" y="33909"/>
                    </a:lnTo>
                    <a:lnTo>
                      <a:pt x="2694051" y="0"/>
                    </a:lnTo>
                    <a:close/>
                    <a:moveTo>
                      <a:pt x="1816227" y="83185"/>
                    </a:moveTo>
                    <a:cubicBezTo>
                      <a:pt x="1824228" y="83185"/>
                      <a:pt x="1831086" y="86995"/>
                      <a:pt x="1836801" y="94488"/>
                    </a:cubicBezTo>
                    <a:cubicBezTo>
                      <a:pt x="1842516" y="101981"/>
                      <a:pt x="1845437" y="113030"/>
                      <a:pt x="1845437" y="127381"/>
                    </a:cubicBezTo>
                    <a:cubicBezTo>
                      <a:pt x="1845437" y="142113"/>
                      <a:pt x="1842643" y="153289"/>
                      <a:pt x="1836928" y="160782"/>
                    </a:cubicBezTo>
                    <a:cubicBezTo>
                      <a:pt x="1831213" y="168275"/>
                      <a:pt x="1824482" y="172085"/>
                      <a:pt x="1816608" y="172085"/>
                    </a:cubicBezTo>
                    <a:cubicBezTo>
                      <a:pt x="1808480" y="172085"/>
                      <a:pt x="1801622" y="168275"/>
                      <a:pt x="1795907" y="160782"/>
                    </a:cubicBezTo>
                    <a:cubicBezTo>
                      <a:pt x="1790192" y="153289"/>
                      <a:pt x="1787271" y="142240"/>
                      <a:pt x="1787271" y="127635"/>
                    </a:cubicBezTo>
                    <a:cubicBezTo>
                      <a:pt x="1787271" y="113030"/>
                      <a:pt x="1790192" y="101981"/>
                      <a:pt x="1795907" y="94488"/>
                    </a:cubicBezTo>
                    <a:cubicBezTo>
                      <a:pt x="1801622" y="86995"/>
                      <a:pt x="1808353" y="83185"/>
                      <a:pt x="1816227" y="83185"/>
                    </a:cubicBezTo>
                    <a:close/>
                    <a:moveTo>
                      <a:pt x="1138428" y="81280"/>
                    </a:moveTo>
                    <a:cubicBezTo>
                      <a:pt x="1146048" y="81280"/>
                      <a:pt x="1152398" y="84963"/>
                      <a:pt x="1157351" y="92329"/>
                    </a:cubicBezTo>
                    <a:cubicBezTo>
                      <a:pt x="1162304" y="99695"/>
                      <a:pt x="1164717" y="111633"/>
                      <a:pt x="1164717" y="128270"/>
                    </a:cubicBezTo>
                    <a:cubicBezTo>
                      <a:pt x="1164717" y="143256"/>
                      <a:pt x="1162177" y="154559"/>
                      <a:pt x="1157097" y="162052"/>
                    </a:cubicBezTo>
                    <a:cubicBezTo>
                      <a:pt x="1152017" y="169545"/>
                      <a:pt x="1146048" y="173228"/>
                      <a:pt x="1139063" y="173228"/>
                    </a:cubicBezTo>
                    <a:cubicBezTo>
                      <a:pt x="1133856" y="173228"/>
                      <a:pt x="1129157" y="171577"/>
                      <a:pt x="1124966" y="168275"/>
                    </a:cubicBezTo>
                    <a:cubicBezTo>
                      <a:pt x="1120775" y="164973"/>
                      <a:pt x="1117727" y="160274"/>
                      <a:pt x="1115441" y="153797"/>
                    </a:cubicBezTo>
                    <a:cubicBezTo>
                      <a:pt x="1113155" y="147320"/>
                      <a:pt x="1112139" y="137668"/>
                      <a:pt x="1112139" y="124587"/>
                    </a:cubicBezTo>
                    <a:cubicBezTo>
                      <a:pt x="1112139" y="110109"/>
                      <a:pt x="1114679" y="99314"/>
                      <a:pt x="1119759" y="92075"/>
                    </a:cubicBezTo>
                    <a:cubicBezTo>
                      <a:pt x="1124839" y="84836"/>
                      <a:pt x="1131062" y="81280"/>
                      <a:pt x="1138301" y="81280"/>
                    </a:cubicBezTo>
                    <a:close/>
                    <a:moveTo>
                      <a:pt x="258064" y="130556"/>
                    </a:moveTo>
                    <a:lnTo>
                      <a:pt x="258064" y="138176"/>
                    </a:lnTo>
                    <a:cubicBezTo>
                      <a:pt x="258064" y="149225"/>
                      <a:pt x="257175" y="156845"/>
                      <a:pt x="255524" y="161036"/>
                    </a:cubicBezTo>
                    <a:cubicBezTo>
                      <a:pt x="253873" y="165227"/>
                      <a:pt x="250825" y="168910"/>
                      <a:pt x="246507" y="171958"/>
                    </a:cubicBezTo>
                    <a:cubicBezTo>
                      <a:pt x="242189" y="175006"/>
                      <a:pt x="237744" y="176403"/>
                      <a:pt x="233299" y="176403"/>
                    </a:cubicBezTo>
                    <a:cubicBezTo>
                      <a:pt x="228346" y="176403"/>
                      <a:pt x="224155" y="174498"/>
                      <a:pt x="220726" y="170688"/>
                    </a:cubicBezTo>
                    <a:cubicBezTo>
                      <a:pt x="217297" y="166878"/>
                      <a:pt x="215773" y="162306"/>
                      <a:pt x="215773" y="156718"/>
                    </a:cubicBezTo>
                    <a:cubicBezTo>
                      <a:pt x="215773" y="151765"/>
                      <a:pt x="217297" y="147828"/>
                      <a:pt x="220218" y="144653"/>
                    </a:cubicBezTo>
                    <a:cubicBezTo>
                      <a:pt x="223139" y="141478"/>
                      <a:pt x="229616" y="138684"/>
                      <a:pt x="239268" y="136144"/>
                    </a:cubicBezTo>
                    <a:cubicBezTo>
                      <a:pt x="247777" y="133985"/>
                      <a:pt x="254000" y="132080"/>
                      <a:pt x="257937" y="130429"/>
                    </a:cubicBezTo>
                    <a:close/>
                    <a:moveTo>
                      <a:pt x="526415" y="130556"/>
                    </a:moveTo>
                    <a:lnTo>
                      <a:pt x="526415" y="138176"/>
                    </a:lnTo>
                    <a:cubicBezTo>
                      <a:pt x="526415" y="149225"/>
                      <a:pt x="525526" y="156845"/>
                      <a:pt x="523875" y="161036"/>
                    </a:cubicBezTo>
                    <a:cubicBezTo>
                      <a:pt x="522224" y="165227"/>
                      <a:pt x="519176" y="168910"/>
                      <a:pt x="514858" y="171958"/>
                    </a:cubicBezTo>
                    <a:cubicBezTo>
                      <a:pt x="510540" y="175006"/>
                      <a:pt x="506095" y="176403"/>
                      <a:pt x="501650" y="176403"/>
                    </a:cubicBezTo>
                    <a:cubicBezTo>
                      <a:pt x="496697" y="176403"/>
                      <a:pt x="492506" y="174498"/>
                      <a:pt x="489077" y="170688"/>
                    </a:cubicBezTo>
                    <a:cubicBezTo>
                      <a:pt x="485648" y="166878"/>
                      <a:pt x="484124" y="162306"/>
                      <a:pt x="484124" y="156718"/>
                    </a:cubicBezTo>
                    <a:cubicBezTo>
                      <a:pt x="484124" y="151765"/>
                      <a:pt x="485648" y="147828"/>
                      <a:pt x="488569" y="144653"/>
                    </a:cubicBezTo>
                    <a:cubicBezTo>
                      <a:pt x="491490" y="141478"/>
                      <a:pt x="497967" y="138684"/>
                      <a:pt x="507619" y="136144"/>
                    </a:cubicBezTo>
                    <a:cubicBezTo>
                      <a:pt x="516128" y="133985"/>
                      <a:pt x="522351" y="132080"/>
                      <a:pt x="526288" y="130429"/>
                    </a:cubicBezTo>
                    <a:close/>
                    <a:moveTo>
                      <a:pt x="1559560" y="130556"/>
                    </a:moveTo>
                    <a:lnTo>
                      <a:pt x="1559560" y="138176"/>
                    </a:lnTo>
                    <a:cubicBezTo>
                      <a:pt x="1559560" y="149225"/>
                      <a:pt x="1558671" y="156845"/>
                      <a:pt x="1557020" y="161036"/>
                    </a:cubicBezTo>
                    <a:cubicBezTo>
                      <a:pt x="1555369" y="165227"/>
                      <a:pt x="1552321" y="168910"/>
                      <a:pt x="1548003" y="171958"/>
                    </a:cubicBezTo>
                    <a:cubicBezTo>
                      <a:pt x="1543685" y="175006"/>
                      <a:pt x="1539240" y="176403"/>
                      <a:pt x="1534795" y="176403"/>
                    </a:cubicBezTo>
                    <a:cubicBezTo>
                      <a:pt x="1529842" y="176403"/>
                      <a:pt x="1525651" y="174498"/>
                      <a:pt x="1522222" y="170688"/>
                    </a:cubicBezTo>
                    <a:cubicBezTo>
                      <a:pt x="1518793" y="166878"/>
                      <a:pt x="1517269" y="162306"/>
                      <a:pt x="1517269" y="156718"/>
                    </a:cubicBezTo>
                    <a:cubicBezTo>
                      <a:pt x="1517269" y="151765"/>
                      <a:pt x="1518793" y="147828"/>
                      <a:pt x="1521714" y="144653"/>
                    </a:cubicBezTo>
                    <a:cubicBezTo>
                      <a:pt x="1524635" y="141478"/>
                      <a:pt x="1531112" y="138684"/>
                      <a:pt x="1540764" y="136144"/>
                    </a:cubicBezTo>
                    <a:cubicBezTo>
                      <a:pt x="1549273" y="133985"/>
                      <a:pt x="1555496" y="132080"/>
                      <a:pt x="1559433" y="130429"/>
                    </a:cubicBezTo>
                    <a:close/>
                    <a:moveTo>
                      <a:pt x="0" y="0"/>
                    </a:moveTo>
                    <a:lnTo>
                      <a:pt x="0" y="200152"/>
                    </a:lnTo>
                    <a:lnTo>
                      <a:pt x="30861" y="200152"/>
                    </a:lnTo>
                    <a:lnTo>
                      <a:pt x="30861" y="42545"/>
                    </a:lnTo>
                    <a:lnTo>
                      <a:pt x="63246" y="200025"/>
                    </a:lnTo>
                    <a:lnTo>
                      <a:pt x="95123" y="200025"/>
                    </a:lnTo>
                    <a:lnTo>
                      <a:pt x="127762" y="42545"/>
                    </a:lnTo>
                    <a:lnTo>
                      <a:pt x="127762" y="200025"/>
                    </a:lnTo>
                    <a:lnTo>
                      <a:pt x="158496" y="200025"/>
                    </a:lnTo>
                    <a:lnTo>
                      <a:pt x="158496" y="0"/>
                    </a:lnTo>
                    <a:lnTo>
                      <a:pt x="108839" y="0"/>
                    </a:lnTo>
                    <a:lnTo>
                      <a:pt x="79248" y="136525"/>
                    </a:lnTo>
                    <a:lnTo>
                      <a:pt x="49530" y="0"/>
                    </a:lnTo>
                    <a:close/>
                    <a:moveTo>
                      <a:pt x="322199" y="0"/>
                    </a:moveTo>
                    <a:lnTo>
                      <a:pt x="322199" y="200152"/>
                    </a:lnTo>
                    <a:lnTo>
                      <a:pt x="353695" y="200152"/>
                    </a:lnTo>
                    <a:lnTo>
                      <a:pt x="353695" y="127508"/>
                    </a:lnTo>
                    <a:cubicBezTo>
                      <a:pt x="353695" y="109728"/>
                      <a:pt x="355981" y="97536"/>
                      <a:pt x="360553" y="90932"/>
                    </a:cubicBezTo>
                    <a:cubicBezTo>
                      <a:pt x="365125" y="84328"/>
                      <a:pt x="371348" y="81280"/>
                      <a:pt x="379349" y="81280"/>
                    </a:cubicBezTo>
                    <a:cubicBezTo>
                      <a:pt x="386969" y="81280"/>
                      <a:pt x="392430" y="84328"/>
                      <a:pt x="395605" y="90297"/>
                    </a:cubicBezTo>
                    <a:cubicBezTo>
                      <a:pt x="397891" y="94742"/>
                      <a:pt x="399034" y="105918"/>
                      <a:pt x="399034" y="123571"/>
                    </a:cubicBezTo>
                    <a:lnTo>
                      <a:pt x="399034" y="200152"/>
                    </a:lnTo>
                    <a:lnTo>
                      <a:pt x="430403" y="200152"/>
                    </a:lnTo>
                    <a:lnTo>
                      <a:pt x="430403" y="115062"/>
                    </a:lnTo>
                    <a:cubicBezTo>
                      <a:pt x="430403" y="98806"/>
                      <a:pt x="429387" y="87376"/>
                      <a:pt x="427355" y="80645"/>
                    </a:cubicBezTo>
                    <a:cubicBezTo>
                      <a:pt x="424688" y="71501"/>
                      <a:pt x="420116" y="64389"/>
                      <a:pt x="413766" y="59309"/>
                    </a:cubicBezTo>
                    <a:cubicBezTo>
                      <a:pt x="407416" y="54229"/>
                      <a:pt x="399542" y="51816"/>
                      <a:pt x="390017" y="51816"/>
                    </a:cubicBezTo>
                    <a:cubicBezTo>
                      <a:pt x="382905" y="51816"/>
                      <a:pt x="376301" y="53594"/>
                      <a:pt x="370205" y="57277"/>
                    </a:cubicBezTo>
                    <a:cubicBezTo>
                      <a:pt x="364109" y="60960"/>
                      <a:pt x="358648" y="66294"/>
                      <a:pt x="353695" y="73533"/>
                    </a:cubicBezTo>
                    <a:lnTo>
                      <a:pt x="353695" y="0"/>
                    </a:lnTo>
                    <a:close/>
                    <a:moveTo>
                      <a:pt x="575310" y="55118"/>
                    </a:moveTo>
                    <a:lnTo>
                      <a:pt x="623189" y="200152"/>
                    </a:lnTo>
                    <a:lnTo>
                      <a:pt x="651510" y="200152"/>
                    </a:lnTo>
                    <a:lnTo>
                      <a:pt x="698754" y="55118"/>
                    </a:lnTo>
                    <a:lnTo>
                      <a:pt x="666496" y="55118"/>
                    </a:lnTo>
                    <a:lnTo>
                      <a:pt x="643890" y="129159"/>
                    </a:lnTo>
                    <a:lnTo>
                      <a:pt x="637159" y="153924"/>
                    </a:lnTo>
                    <a:lnTo>
                      <a:pt x="630682" y="129159"/>
                    </a:lnTo>
                    <a:lnTo>
                      <a:pt x="608330" y="55118"/>
                    </a:lnTo>
                    <a:close/>
                    <a:moveTo>
                      <a:pt x="720344" y="55118"/>
                    </a:moveTo>
                    <a:lnTo>
                      <a:pt x="720344" y="200152"/>
                    </a:lnTo>
                    <a:lnTo>
                      <a:pt x="751840" y="200152"/>
                    </a:lnTo>
                    <a:lnTo>
                      <a:pt x="751840" y="55118"/>
                    </a:lnTo>
                    <a:close/>
                    <a:moveTo>
                      <a:pt x="837946" y="51816"/>
                    </a:moveTo>
                    <a:cubicBezTo>
                      <a:pt x="832739" y="51816"/>
                      <a:pt x="828167" y="53467"/>
                      <a:pt x="824103" y="56642"/>
                    </a:cubicBezTo>
                    <a:cubicBezTo>
                      <a:pt x="820039" y="59817"/>
                      <a:pt x="815721" y="66167"/>
                      <a:pt x="810768" y="75692"/>
                    </a:cubicBezTo>
                    <a:lnTo>
                      <a:pt x="810768" y="55118"/>
                    </a:lnTo>
                    <a:lnTo>
                      <a:pt x="781558" y="55118"/>
                    </a:lnTo>
                    <a:lnTo>
                      <a:pt x="781558" y="200152"/>
                    </a:lnTo>
                    <a:lnTo>
                      <a:pt x="813054" y="200152"/>
                    </a:lnTo>
                    <a:lnTo>
                      <a:pt x="813054" y="155321"/>
                    </a:lnTo>
                    <a:cubicBezTo>
                      <a:pt x="813054" y="132715"/>
                      <a:pt x="813816" y="117094"/>
                      <a:pt x="815213" y="108585"/>
                    </a:cubicBezTo>
                    <a:cubicBezTo>
                      <a:pt x="816610" y="100076"/>
                      <a:pt x="819023" y="94234"/>
                      <a:pt x="822452" y="90932"/>
                    </a:cubicBezTo>
                    <a:cubicBezTo>
                      <a:pt x="825881" y="87630"/>
                      <a:pt x="829564" y="86106"/>
                      <a:pt x="833882" y="86106"/>
                    </a:cubicBezTo>
                    <a:cubicBezTo>
                      <a:pt x="838581" y="86106"/>
                      <a:pt x="843407" y="88138"/>
                      <a:pt x="848614" y="92329"/>
                    </a:cubicBezTo>
                    <a:lnTo>
                      <a:pt x="858393" y="58928"/>
                    </a:lnTo>
                    <a:cubicBezTo>
                      <a:pt x="851789" y="54102"/>
                      <a:pt x="844931" y="51689"/>
                      <a:pt x="837819" y="51689"/>
                    </a:cubicBezTo>
                    <a:close/>
                    <a:moveTo>
                      <a:pt x="935355" y="0"/>
                    </a:moveTo>
                    <a:lnTo>
                      <a:pt x="935355" y="200152"/>
                    </a:lnTo>
                    <a:lnTo>
                      <a:pt x="1060069" y="200152"/>
                    </a:lnTo>
                    <a:lnTo>
                      <a:pt x="1060069" y="166370"/>
                    </a:lnTo>
                    <a:lnTo>
                      <a:pt x="968375" y="166370"/>
                    </a:lnTo>
                    <a:lnTo>
                      <a:pt x="968375" y="111887"/>
                    </a:lnTo>
                    <a:lnTo>
                      <a:pt x="1050798" y="111887"/>
                    </a:lnTo>
                    <a:lnTo>
                      <a:pt x="1050798" y="78232"/>
                    </a:lnTo>
                    <a:lnTo>
                      <a:pt x="968375" y="78232"/>
                    </a:lnTo>
                    <a:lnTo>
                      <a:pt x="968375" y="33909"/>
                    </a:lnTo>
                    <a:lnTo>
                      <a:pt x="1057148" y="33909"/>
                    </a:lnTo>
                    <a:lnTo>
                      <a:pt x="1057148" y="0"/>
                    </a:lnTo>
                    <a:close/>
                    <a:moveTo>
                      <a:pt x="1699895" y="55118"/>
                    </a:moveTo>
                    <a:lnTo>
                      <a:pt x="1699895" y="200152"/>
                    </a:lnTo>
                    <a:lnTo>
                      <a:pt x="1731391" y="200152"/>
                    </a:lnTo>
                    <a:lnTo>
                      <a:pt x="1731391" y="55118"/>
                    </a:lnTo>
                    <a:close/>
                    <a:moveTo>
                      <a:pt x="1969262" y="51816"/>
                    </a:moveTo>
                    <a:cubicBezTo>
                      <a:pt x="1961388" y="51816"/>
                      <a:pt x="1954149" y="53848"/>
                      <a:pt x="1947545" y="57912"/>
                    </a:cubicBezTo>
                    <a:cubicBezTo>
                      <a:pt x="1940941" y="61976"/>
                      <a:pt x="1935226" y="68199"/>
                      <a:pt x="1930019" y="76327"/>
                    </a:cubicBezTo>
                    <a:lnTo>
                      <a:pt x="1930019" y="55118"/>
                    </a:lnTo>
                    <a:lnTo>
                      <a:pt x="1900809" y="55118"/>
                    </a:lnTo>
                    <a:lnTo>
                      <a:pt x="1900809" y="200152"/>
                    </a:lnTo>
                    <a:lnTo>
                      <a:pt x="1932305" y="200152"/>
                    </a:lnTo>
                    <a:lnTo>
                      <a:pt x="1932305" y="134493"/>
                    </a:lnTo>
                    <a:cubicBezTo>
                      <a:pt x="1932305" y="117856"/>
                      <a:pt x="1933194" y="106553"/>
                      <a:pt x="1934845" y="100457"/>
                    </a:cubicBezTo>
                    <a:cubicBezTo>
                      <a:pt x="1936496" y="94361"/>
                      <a:pt x="1939544" y="89662"/>
                      <a:pt x="1943862" y="86233"/>
                    </a:cubicBezTo>
                    <a:cubicBezTo>
                      <a:pt x="1948180" y="82804"/>
                      <a:pt x="1952879" y="81153"/>
                      <a:pt x="1958213" y="81153"/>
                    </a:cubicBezTo>
                    <a:cubicBezTo>
                      <a:pt x="1962277" y="81153"/>
                      <a:pt x="1965960" y="82423"/>
                      <a:pt x="1969262" y="85090"/>
                    </a:cubicBezTo>
                    <a:cubicBezTo>
                      <a:pt x="1972564" y="87757"/>
                      <a:pt x="1974596" y="91567"/>
                      <a:pt x="1975866" y="96393"/>
                    </a:cubicBezTo>
                    <a:cubicBezTo>
                      <a:pt x="1977136" y="101219"/>
                      <a:pt x="1977644" y="111125"/>
                      <a:pt x="1977644" y="125984"/>
                    </a:cubicBezTo>
                    <a:lnTo>
                      <a:pt x="1977644" y="200025"/>
                    </a:lnTo>
                    <a:lnTo>
                      <a:pt x="2009140" y="200025"/>
                    </a:lnTo>
                    <a:lnTo>
                      <a:pt x="2009140" y="109982"/>
                    </a:lnTo>
                    <a:cubicBezTo>
                      <a:pt x="2009140" y="95758"/>
                      <a:pt x="2007870" y="84963"/>
                      <a:pt x="2005457" y="77343"/>
                    </a:cubicBezTo>
                    <a:cubicBezTo>
                      <a:pt x="2003044" y="69723"/>
                      <a:pt x="1998726" y="63754"/>
                      <a:pt x="1992376" y="58928"/>
                    </a:cubicBezTo>
                    <a:cubicBezTo>
                      <a:pt x="1986026" y="54102"/>
                      <a:pt x="1978406" y="51816"/>
                      <a:pt x="1969135" y="51816"/>
                    </a:cubicBezTo>
                    <a:close/>
                    <a:moveTo>
                      <a:pt x="2090801" y="0"/>
                    </a:moveTo>
                    <a:lnTo>
                      <a:pt x="2090801" y="33909"/>
                    </a:lnTo>
                    <a:lnTo>
                      <a:pt x="2139569" y="33909"/>
                    </a:lnTo>
                    <a:lnTo>
                      <a:pt x="2139569" y="200152"/>
                    </a:lnTo>
                    <a:lnTo>
                      <a:pt x="2172589" y="200152"/>
                    </a:lnTo>
                    <a:lnTo>
                      <a:pt x="2172589" y="33909"/>
                    </a:lnTo>
                    <a:lnTo>
                      <a:pt x="2221230" y="33909"/>
                    </a:lnTo>
                    <a:lnTo>
                      <a:pt x="2221230" y="0"/>
                    </a:lnTo>
                    <a:close/>
                    <a:moveTo>
                      <a:pt x="2285365" y="51816"/>
                    </a:moveTo>
                    <a:cubicBezTo>
                      <a:pt x="2280158" y="51816"/>
                      <a:pt x="2275586" y="53467"/>
                      <a:pt x="2271522" y="56642"/>
                    </a:cubicBezTo>
                    <a:cubicBezTo>
                      <a:pt x="2267458" y="59817"/>
                      <a:pt x="2263140" y="66167"/>
                      <a:pt x="2258187" y="75692"/>
                    </a:cubicBezTo>
                    <a:lnTo>
                      <a:pt x="2258187" y="55118"/>
                    </a:lnTo>
                    <a:lnTo>
                      <a:pt x="2228977" y="55118"/>
                    </a:lnTo>
                    <a:lnTo>
                      <a:pt x="2228977" y="200152"/>
                    </a:lnTo>
                    <a:lnTo>
                      <a:pt x="2260473" y="200152"/>
                    </a:lnTo>
                    <a:lnTo>
                      <a:pt x="2260473" y="155321"/>
                    </a:lnTo>
                    <a:cubicBezTo>
                      <a:pt x="2260473" y="132715"/>
                      <a:pt x="2261235" y="117094"/>
                      <a:pt x="2262632" y="108585"/>
                    </a:cubicBezTo>
                    <a:cubicBezTo>
                      <a:pt x="2264029" y="100076"/>
                      <a:pt x="2266442" y="94234"/>
                      <a:pt x="2269871" y="90932"/>
                    </a:cubicBezTo>
                    <a:cubicBezTo>
                      <a:pt x="2273300" y="87630"/>
                      <a:pt x="2276983" y="86106"/>
                      <a:pt x="2281301" y="86106"/>
                    </a:cubicBezTo>
                    <a:cubicBezTo>
                      <a:pt x="2286000" y="86106"/>
                      <a:pt x="2290826" y="88138"/>
                      <a:pt x="2296033" y="92329"/>
                    </a:cubicBezTo>
                    <a:lnTo>
                      <a:pt x="2305812" y="58928"/>
                    </a:lnTo>
                    <a:cubicBezTo>
                      <a:pt x="2299208" y="54102"/>
                      <a:pt x="2292350" y="51689"/>
                      <a:pt x="2285238" y="51689"/>
                    </a:cubicBezTo>
                    <a:close/>
                    <a:moveTo>
                      <a:pt x="239014" y="51816"/>
                    </a:moveTo>
                    <a:cubicBezTo>
                      <a:pt x="224028" y="51816"/>
                      <a:pt x="212598" y="54991"/>
                      <a:pt x="204597" y="61468"/>
                    </a:cubicBezTo>
                    <a:cubicBezTo>
                      <a:pt x="196596" y="67945"/>
                      <a:pt x="191008" y="78359"/>
                      <a:pt x="187579" y="92964"/>
                    </a:cubicBezTo>
                    <a:lnTo>
                      <a:pt x="216154" y="99187"/>
                    </a:lnTo>
                    <a:cubicBezTo>
                      <a:pt x="218186" y="92202"/>
                      <a:pt x="220853" y="87376"/>
                      <a:pt x="224028" y="84836"/>
                    </a:cubicBezTo>
                    <a:cubicBezTo>
                      <a:pt x="227203" y="82296"/>
                      <a:pt x="231648" y="81026"/>
                      <a:pt x="237236" y="81026"/>
                    </a:cubicBezTo>
                    <a:cubicBezTo>
                      <a:pt x="242824" y="81026"/>
                      <a:pt x="247142" y="81788"/>
                      <a:pt x="250190" y="83439"/>
                    </a:cubicBezTo>
                    <a:cubicBezTo>
                      <a:pt x="253238" y="85090"/>
                      <a:pt x="255270" y="86995"/>
                      <a:pt x="256413" y="89535"/>
                    </a:cubicBezTo>
                    <a:cubicBezTo>
                      <a:pt x="257556" y="92075"/>
                      <a:pt x="258064" y="97282"/>
                      <a:pt x="258064" y="105283"/>
                    </a:cubicBezTo>
                    <a:cubicBezTo>
                      <a:pt x="252349" y="108204"/>
                      <a:pt x="242189" y="111379"/>
                      <a:pt x="227584" y="114681"/>
                    </a:cubicBezTo>
                    <a:cubicBezTo>
                      <a:pt x="215519" y="117475"/>
                      <a:pt x="206883" y="120777"/>
                      <a:pt x="201422" y="124333"/>
                    </a:cubicBezTo>
                    <a:cubicBezTo>
                      <a:pt x="195961" y="127889"/>
                      <a:pt x="191770" y="132842"/>
                      <a:pt x="188722" y="138938"/>
                    </a:cubicBezTo>
                    <a:cubicBezTo>
                      <a:pt x="185674" y="145034"/>
                      <a:pt x="184277" y="152146"/>
                      <a:pt x="184277" y="160401"/>
                    </a:cubicBezTo>
                    <a:cubicBezTo>
                      <a:pt x="184277" y="173355"/>
                      <a:pt x="187960" y="183642"/>
                      <a:pt x="195326" y="191516"/>
                    </a:cubicBezTo>
                    <a:cubicBezTo>
                      <a:pt x="202692" y="199390"/>
                      <a:pt x="212217" y="203073"/>
                      <a:pt x="223774" y="203073"/>
                    </a:cubicBezTo>
                    <a:cubicBezTo>
                      <a:pt x="230632" y="203073"/>
                      <a:pt x="237236" y="201422"/>
                      <a:pt x="243459" y="198247"/>
                    </a:cubicBezTo>
                    <a:cubicBezTo>
                      <a:pt x="249682" y="195072"/>
                      <a:pt x="255270" y="190246"/>
                      <a:pt x="260604" y="183896"/>
                    </a:cubicBezTo>
                    <a:lnTo>
                      <a:pt x="264668" y="199771"/>
                    </a:lnTo>
                    <a:lnTo>
                      <a:pt x="295783" y="199771"/>
                    </a:lnTo>
                    <a:cubicBezTo>
                      <a:pt x="293116" y="192913"/>
                      <a:pt x="291211" y="186309"/>
                      <a:pt x="290195" y="180086"/>
                    </a:cubicBezTo>
                    <a:cubicBezTo>
                      <a:pt x="289179" y="173863"/>
                      <a:pt x="288671" y="164719"/>
                      <a:pt x="288671" y="152146"/>
                    </a:cubicBezTo>
                    <a:lnTo>
                      <a:pt x="288925" y="107315"/>
                    </a:lnTo>
                    <a:cubicBezTo>
                      <a:pt x="288925" y="90424"/>
                      <a:pt x="287401" y="78740"/>
                      <a:pt x="284480" y="72263"/>
                    </a:cubicBezTo>
                    <a:cubicBezTo>
                      <a:pt x="281559" y="65786"/>
                      <a:pt x="276479" y="60833"/>
                      <a:pt x="269494" y="57150"/>
                    </a:cubicBezTo>
                    <a:cubicBezTo>
                      <a:pt x="262509" y="53467"/>
                      <a:pt x="252349" y="51562"/>
                      <a:pt x="239014" y="51562"/>
                    </a:cubicBezTo>
                    <a:close/>
                    <a:moveTo>
                      <a:pt x="507365" y="51816"/>
                    </a:moveTo>
                    <a:cubicBezTo>
                      <a:pt x="492379" y="51816"/>
                      <a:pt x="480949" y="54991"/>
                      <a:pt x="472948" y="61468"/>
                    </a:cubicBezTo>
                    <a:cubicBezTo>
                      <a:pt x="464947" y="67945"/>
                      <a:pt x="459359" y="78486"/>
                      <a:pt x="455930" y="93091"/>
                    </a:cubicBezTo>
                    <a:lnTo>
                      <a:pt x="484505" y="99314"/>
                    </a:lnTo>
                    <a:cubicBezTo>
                      <a:pt x="486537" y="92329"/>
                      <a:pt x="489204" y="87503"/>
                      <a:pt x="492379" y="84963"/>
                    </a:cubicBezTo>
                    <a:cubicBezTo>
                      <a:pt x="495554" y="82423"/>
                      <a:pt x="499999" y="81153"/>
                      <a:pt x="505587" y="81153"/>
                    </a:cubicBezTo>
                    <a:cubicBezTo>
                      <a:pt x="511175" y="81153"/>
                      <a:pt x="515493" y="81915"/>
                      <a:pt x="518541" y="83566"/>
                    </a:cubicBezTo>
                    <a:cubicBezTo>
                      <a:pt x="521589" y="85217"/>
                      <a:pt x="523621" y="87122"/>
                      <a:pt x="524764" y="89662"/>
                    </a:cubicBezTo>
                    <a:cubicBezTo>
                      <a:pt x="525907" y="92202"/>
                      <a:pt x="526415" y="97409"/>
                      <a:pt x="526415" y="105410"/>
                    </a:cubicBezTo>
                    <a:cubicBezTo>
                      <a:pt x="520700" y="108331"/>
                      <a:pt x="510540" y="111506"/>
                      <a:pt x="495935" y="114808"/>
                    </a:cubicBezTo>
                    <a:cubicBezTo>
                      <a:pt x="483870" y="117602"/>
                      <a:pt x="475234" y="120904"/>
                      <a:pt x="469773" y="124460"/>
                    </a:cubicBezTo>
                    <a:cubicBezTo>
                      <a:pt x="464312" y="128016"/>
                      <a:pt x="460121" y="132969"/>
                      <a:pt x="457073" y="139065"/>
                    </a:cubicBezTo>
                    <a:cubicBezTo>
                      <a:pt x="454025" y="145161"/>
                      <a:pt x="452628" y="152273"/>
                      <a:pt x="452628" y="160528"/>
                    </a:cubicBezTo>
                    <a:cubicBezTo>
                      <a:pt x="452628" y="173482"/>
                      <a:pt x="456311" y="183769"/>
                      <a:pt x="463677" y="191643"/>
                    </a:cubicBezTo>
                    <a:cubicBezTo>
                      <a:pt x="471043" y="199517"/>
                      <a:pt x="480568" y="203200"/>
                      <a:pt x="492125" y="203200"/>
                    </a:cubicBezTo>
                    <a:cubicBezTo>
                      <a:pt x="498983" y="203200"/>
                      <a:pt x="505587" y="201549"/>
                      <a:pt x="511810" y="198374"/>
                    </a:cubicBezTo>
                    <a:cubicBezTo>
                      <a:pt x="518033" y="195199"/>
                      <a:pt x="523621" y="190373"/>
                      <a:pt x="528955" y="184023"/>
                    </a:cubicBezTo>
                    <a:lnTo>
                      <a:pt x="533019" y="199898"/>
                    </a:lnTo>
                    <a:lnTo>
                      <a:pt x="564134" y="199898"/>
                    </a:lnTo>
                    <a:cubicBezTo>
                      <a:pt x="561467" y="193040"/>
                      <a:pt x="559562" y="186436"/>
                      <a:pt x="558546" y="180213"/>
                    </a:cubicBezTo>
                    <a:cubicBezTo>
                      <a:pt x="557530" y="173990"/>
                      <a:pt x="557022" y="164846"/>
                      <a:pt x="557022" y="152273"/>
                    </a:cubicBezTo>
                    <a:lnTo>
                      <a:pt x="557276" y="107442"/>
                    </a:lnTo>
                    <a:cubicBezTo>
                      <a:pt x="557276" y="90551"/>
                      <a:pt x="555752" y="78867"/>
                      <a:pt x="552831" y="72390"/>
                    </a:cubicBezTo>
                    <a:cubicBezTo>
                      <a:pt x="549910" y="65913"/>
                      <a:pt x="544830" y="60960"/>
                      <a:pt x="537845" y="57277"/>
                    </a:cubicBezTo>
                    <a:cubicBezTo>
                      <a:pt x="530860" y="53594"/>
                      <a:pt x="520700" y="51689"/>
                      <a:pt x="507365" y="51689"/>
                    </a:cubicBezTo>
                    <a:close/>
                    <a:moveTo>
                      <a:pt x="1164590" y="0"/>
                    </a:moveTo>
                    <a:lnTo>
                      <a:pt x="1164590" y="72136"/>
                    </a:lnTo>
                    <a:cubicBezTo>
                      <a:pt x="1159764" y="65405"/>
                      <a:pt x="1154430" y="60325"/>
                      <a:pt x="1148588" y="57023"/>
                    </a:cubicBezTo>
                    <a:cubicBezTo>
                      <a:pt x="1142746" y="53721"/>
                      <a:pt x="1136650" y="51943"/>
                      <a:pt x="1130046" y="51943"/>
                    </a:cubicBezTo>
                    <a:cubicBezTo>
                      <a:pt x="1115949" y="51943"/>
                      <a:pt x="1104011" y="58293"/>
                      <a:pt x="1094359" y="70866"/>
                    </a:cubicBezTo>
                    <a:cubicBezTo>
                      <a:pt x="1084707" y="83439"/>
                      <a:pt x="1079881" y="102108"/>
                      <a:pt x="1079881" y="126873"/>
                    </a:cubicBezTo>
                    <a:cubicBezTo>
                      <a:pt x="1079881" y="151384"/>
                      <a:pt x="1084834" y="170434"/>
                      <a:pt x="1094740" y="183642"/>
                    </a:cubicBezTo>
                    <a:cubicBezTo>
                      <a:pt x="1104646" y="196850"/>
                      <a:pt x="1116076" y="203454"/>
                      <a:pt x="1129411" y="203454"/>
                    </a:cubicBezTo>
                    <a:cubicBezTo>
                      <a:pt x="1136269" y="203454"/>
                      <a:pt x="1143000" y="201422"/>
                      <a:pt x="1149604" y="197358"/>
                    </a:cubicBezTo>
                    <a:cubicBezTo>
                      <a:pt x="1156208" y="193294"/>
                      <a:pt x="1161796" y="187071"/>
                      <a:pt x="1166622" y="178943"/>
                    </a:cubicBezTo>
                    <a:lnTo>
                      <a:pt x="1166622" y="200279"/>
                    </a:lnTo>
                    <a:lnTo>
                      <a:pt x="1195959" y="200279"/>
                    </a:lnTo>
                    <a:lnTo>
                      <a:pt x="1195959" y="0"/>
                    </a:lnTo>
                    <a:close/>
                    <a:moveTo>
                      <a:pt x="1224915" y="55118"/>
                    </a:moveTo>
                    <a:lnTo>
                      <a:pt x="1224915" y="146812"/>
                    </a:lnTo>
                    <a:cubicBezTo>
                      <a:pt x="1224915" y="161163"/>
                      <a:pt x="1226439" y="172212"/>
                      <a:pt x="1229614" y="179705"/>
                    </a:cubicBezTo>
                    <a:cubicBezTo>
                      <a:pt x="1232789" y="187198"/>
                      <a:pt x="1237234" y="193040"/>
                      <a:pt x="1243457" y="197231"/>
                    </a:cubicBezTo>
                    <a:cubicBezTo>
                      <a:pt x="1249680" y="201422"/>
                      <a:pt x="1256665" y="203327"/>
                      <a:pt x="1264539" y="203327"/>
                    </a:cubicBezTo>
                    <a:cubicBezTo>
                      <a:pt x="1272413" y="203327"/>
                      <a:pt x="1279652" y="201041"/>
                      <a:pt x="1286764" y="196596"/>
                    </a:cubicBezTo>
                    <a:cubicBezTo>
                      <a:pt x="1293876" y="192151"/>
                      <a:pt x="1299591" y="186182"/>
                      <a:pt x="1303909" y="178308"/>
                    </a:cubicBezTo>
                    <a:lnTo>
                      <a:pt x="1303909" y="200025"/>
                    </a:lnTo>
                    <a:lnTo>
                      <a:pt x="1333119" y="200025"/>
                    </a:lnTo>
                    <a:lnTo>
                      <a:pt x="1333119" y="55118"/>
                    </a:lnTo>
                    <a:lnTo>
                      <a:pt x="1301750" y="55118"/>
                    </a:lnTo>
                    <a:lnTo>
                      <a:pt x="1301750" y="116332"/>
                    </a:lnTo>
                    <a:cubicBezTo>
                      <a:pt x="1301750" y="136017"/>
                      <a:pt x="1300988" y="148717"/>
                      <a:pt x="1299591" y="154559"/>
                    </a:cubicBezTo>
                    <a:cubicBezTo>
                      <a:pt x="1298194" y="160401"/>
                      <a:pt x="1295273" y="164973"/>
                      <a:pt x="1290828" y="168783"/>
                    </a:cubicBezTo>
                    <a:cubicBezTo>
                      <a:pt x="1286383" y="172593"/>
                      <a:pt x="1281557" y="174244"/>
                      <a:pt x="1276223" y="174244"/>
                    </a:cubicBezTo>
                    <a:cubicBezTo>
                      <a:pt x="1271524" y="174244"/>
                      <a:pt x="1267587" y="172847"/>
                      <a:pt x="1264285" y="170053"/>
                    </a:cubicBezTo>
                    <a:cubicBezTo>
                      <a:pt x="1260983" y="167259"/>
                      <a:pt x="1258824" y="163195"/>
                      <a:pt x="1257808" y="157988"/>
                    </a:cubicBezTo>
                    <a:cubicBezTo>
                      <a:pt x="1256792" y="152781"/>
                      <a:pt x="1256411" y="140843"/>
                      <a:pt x="1256411" y="121793"/>
                    </a:cubicBezTo>
                    <a:lnTo>
                      <a:pt x="1256411" y="55118"/>
                    </a:lnTo>
                    <a:close/>
                    <a:moveTo>
                      <a:pt x="1415034" y="51816"/>
                    </a:moveTo>
                    <a:cubicBezTo>
                      <a:pt x="1397889" y="51816"/>
                      <a:pt x="1383919" y="58293"/>
                      <a:pt x="1373251" y="71374"/>
                    </a:cubicBezTo>
                    <a:cubicBezTo>
                      <a:pt x="1362583" y="84455"/>
                      <a:pt x="1357376" y="103124"/>
                      <a:pt x="1357376" y="128016"/>
                    </a:cubicBezTo>
                    <a:cubicBezTo>
                      <a:pt x="1357376" y="148717"/>
                      <a:pt x="1362075" y="166497"/>
                      <a:pt x="1371473" y="181229"/>
                    </a:cubicBezTo>
                    <a:cubicBezTo>
                      <a:pt x="1380871" y="195961"/>
                      <a:pt x="1395222" y="203327"/>
                      <a:pt x="1414653" y="203327"/>
                    </a:cubicBezTo>
                    <a:cubicBezTo>
                      <a:pt x="1445006" y="203327"/>
                      <a:pt x="1463294" y="185801"/>
                      <a:pt x="1469644" y="150876"/>
                    </a:cubicBezTo>
                    <a:lnTo>
                      <a:pt x="1438656" y="144399"/>
                    </a:lnTo>
                    <a:cubicBezTo>
                      <a:pt x="1437005" y="154686"/>
                      <a:pt x="1434338" y="161925"/>
                      <a:pt x="1430528" y="165989"/>
                    </a:cubicBezTo>
                    <a:cubicBezTo>
                      <a:pt x="1426718" y="170053"/>
                      <a:pt x="1421892" y="171958"/>
                      <a:pt x="1415923" y="171958"/>
                    </a:cubicBezTo>
                    <a:cubicBezTo>
                      <a:pt x="1408049" y="171958"/>
                      <a:pt x="1401699" y="168402"/>
                      <a:pt x="1397000" y="161290"/>
                    </a:cubicBezTo>
                    <a:cubicBezTo>
                      <a:pt x="1392301" y="154178"/>
                      <a:pt x="1389888" y="141986"/>
                      <a:pt x="1389888" y="124841"/>
                    </a:cubicBezTo>
                    <a:cubicBezTo>
                      <a:pt x="1389888" y="109220"/>
                      <a:pt x="1392301" y="98171"/>
                      <a:pt x="1397000" y="91694"/>
                    </a:cubicBezTo>
                    <a:cubicBezTo>
                      <a:pt x="1401699" y="85217"/>
                      <a:pt x="1407922" y="81915"/>
                      <a:pt x="1415669" y="81915"/>
                    </a:cubicBezTo>
                    <a:cubicBezTo>
                      <a:pt x="1427734" y="81915"/>
                      <a:pt x="1434846" y="89535"/>
                      <a:pt x="1437132" y="104775"/>
                    </a:cubicBezTo>
                    <a:lnTo>
                      <a:pt x="1468120" y="97917"/>
                    </a:lnTo>
                    <a:cubicBezTo>
                      <a:pt x="1464310" y="81915"/>
                      <a:pt x="1457960" y="70231"/>
                      <a:pt x="1449197" y="62865"/>
                    </a:cubicBezTo>
                    <a:cubicBezTo>
                      <a:pt x="1440434" y="55499"/>
                      <a:pt x="1429131" y="51816"/>
                      <a:pt x="1415161" y="51816"/>
                    </a:cubicBezTo>
                    <a:close/>
                    <a:moveTo>
                      <a:pt x="1540510" y="51816"/>
                    </a:moveTo>
                    <a:cubicBezTo>
                      <a:pt x="1525524" y="51816"/>
                      <a:pt x="1514094" y="54991"/>
                      <a:pt x="1506093" y="61468"/>
                    </a:cubicBezTo>
                    <a:cubicBezTo>
                      <a:pt x="1498092" y="67945"/>
                      <a:pt x="1492504" y="78359"/>
                      <a:pt x="1489075" y="92964"/>
                    </a:cubicBezTo>
                    <a:lnTo>
                      <a:pt x="1517650" y="99187"/>
                    </a:lnTo>
                    <a:cubicBezTo>
                      <a:pt x="1519682" y="92202"/>
                      <a:pt x="1522349" y="87376"/>
                      <a:pt x="1525524" y="84836"/>
                    </a:cubicBezTo>
                    <a:cubicBezTo>
                      <a:pt x="1528699" y="82296"/>
                      <a:pt x="1533144" y="81026"/>
                      <a:pt x="1538732" y="81026"/>
                    </a:cubicBezTo>
                    <a:cubicBezTo>
                      <a:pt x="1544320" y="81026"/>
                      <a:pt x="1548638" y="81788"/>
                      <a:pt x="1551686" y="83439"/>
                    </a:cubicBezTo>
                    <a:cubicBezTo>
                      <a:pt x="1554734" y="85090"/>
                      <a:pt x="1556766" y="86995"/>
                      <a:pt x="1557909" y="89535"/>
                    </a:cubicBezTo>
                    <a:cubicBezTo>
                      <a:pt x="1559052" y="92075"/>
                      <a:pt x="1559560" y="97282"/>
                      <a:pt x="1559560" y="105283"/>
                    </a:cubicBezTo>
                    <a:cubicBezTo>
                      <a:pt x="1553845" y="108204"/>
                      <a:pt x="1543685" y="111379"/>
                      <a:pt x="1529080" y="114681"/>
                    </a:cubicBezTo>
                    <a:cubicBezTo>
                      <a:pt x="1517015" y="117475"/>
                      <a:pt x="1508379" y="120777"/>
                      <a:pt x="1502918" y="124333"/>
                    </a:cubicBezTo>
                    <a:cubicBezTo>
                      <a:pt x="1497457" y="127889"/>
                      <a:pt x="1493266" y="132842"/>
                      <a:pt x="1490218" y="138938"/>
                    </a:cubicBezTo>
                    <a:cubicBezTo>
                      <a:pt x="1487170" y="145034"/>
                      <a:pt x="1485773" y="152146"/>
                      <a:pt x="1485773" y="160401"/>
                    </a:cubicBezTo>
                    <a:cubicBezTo>
                      <a:pt x="1485773" y="173355"/>
                      <a:pt x="1489456" y="183642"/>
                      <a:pt x="1496822" y="191516"/>
                    </a:cubicBezTo>
                    <a:cubicBezTo>
                      <a:pt x="1504188" y="199390"/>
                      <a:pt x="1513713" y="203073"/>
                      <a:pt x="1525270" y="203073"/>
                    </a:cubicBezTo>
                    <a:cubicBezTo>
                      <a:pt x="1532128" y="203073"/>
                      <a:pt x="1538732" y="201422"/>
                      <a:pt x="1544955" y="198247"/>
                    </a:cubicBezTo>
                    <a:cubicBezTo>
                      <a:pt x="1551178" y="195072"/>
                      <a:pt x="1556766" y="190246"/>
                      <a:pt x="1562100" y="183896"/>
                    </a:cubicBezTo>
                    <a:lnTo>
                      <a:pt x="1566164" y="199771"/>
                    </a:lnTo>
                    <a:lnTo>
                      <a:pt x="1597279" y="199771"/>
                    </a:lnTo>
                    <a:cubicBezTo>
                      <a:pt x="1594612" y="192913"/>
                      <a:pt x="1592707" y="186309"/>
                      <a:pt x="1591691" y="180086"/>
                    </a:cubicBezTo>
                    <a:cubicBezTo>
                      <a:pt x="1590675" y="173863"/>
                      <a:pt x="1590167" y="164719"/>
                      <a:pt x="1590167" y="152146"/>
                    </a:cubicBezTo>
                    <a:lnTo>
                      <a:pt x="1590421" y="107315"/>
                    </a:lnTo>
                    <a:cubicBezTo>
                      <a:pt x="1590421" y="90424"/>
                      <a:pt x="1588897" y="78740"/>
                      <a:pt x="1585976" y="72263"/>
                    </a:cubicBezTo>
                    <a:cubicBezTo>
                      <a:pt x="1583055" y="65786"/>
                      <a:pt x="1577975" y="60833"/>
                      <a:pt x="1570990" y="57150"/>
                    </a:cubicBezTo>
                    <a:cubicBezTo>
                      <a:pt x="1564005" y="53467"/>
                      <a:pt x="1553845" y="51562"/>
                      <a:pt x="1540510" y="51562"/>
                    </a:cubicBezTo>
                    <a:close/>
                    <a:moveTo>
                      <a:pt x="1656715" y="3937"/>
                    </a:moveTo>
                    <a:lnTo>
                      <a:pt x="1625219" y="26289"/>
                    </a:lnTo>
                    <a:lnTo>
                      <a:pt x="1625219" y="55118"/>
                    </a:lnTo>
                    <a:lnTo>
                      <a:pt x="1610741" y="55118"/>
                    </a:lnTo>
                    <a:lnTo>
                      <a:pt x="1610741" y="85725"/>
                    </a:lnTo>
                    <a:lnTo>
                      <a:pt x="1625219" y="85725"/>
                    </a:lnTo>
                    <a:lnTo>
                      <a:pt x="1625219" y="148971"/>
                    </a:lnTo>
                    <a:cubicBezTo>
                      <a:pt x="1625219" y="165227"/>
                      <a:pt x="1625854" y="175895"/>
                      <a:pt x="1627124" y="181229"/>
                    </a:cubicBezTo>
                    <a:cubicBezTo>
                      <a:pt x="1628775" y="188468"/>
                      <a:pt x="1631950" y="193929"/>
                      <a:pt x="1636776" y="197739"/>
                    </a:cubicBezTo>
                    <a:cubicBezTo>
                      <a:pt x="1641602" y="201549"/>
                      <a:pt x="1647952" y="203454"/>
                      <a:pt x="1656080" y="203454"/>
                    </a:cubicBezTo>
                    <a:cubicBezTo>
                      <a:pt x="1665224" y="203454"/>
                      <a:pt x="1673479" y="201549"/>
                      <a:pt x="1680845" y="197739"/>
                    </a:cubicBezTo>
                    <a:lnTo>
                      <a:pt x="1678178" y="168021"/>
                    </a:lnTo>
                    <a:cubicBezTo>
                      <a:pt x="1672717" y="170434"/>
                      <a:pt x="1668526" y="171704"/>
                      <a:pt x="1665605" y="171704"/>
                    </a:cubicBezTo>
                    <a:cubicBezTo>
                      <a:pt x="1661668" y="171704"/>
                      <a:pt x="1659128" y="169926"/>
                      <a:pt x="1657858" y="166243"/>
                    </a:cubicBezTo>
                    <a:cubicBezTo>
                      <a:pt x="1657223" y="164211"/>
                      <a:pt x="1656842" y="156972"/>
                      <a:pt x="1656842" y="144272"/>
                    </a:cubicBezTo>
                    <a:lnTo>
                      <a:pt x="1656842" y="85725"/>
                    </a:lnTo>
                    <a:lnTo>
                      <a:pt x="1678305" y="85725"/>
                    </a:lnTo>
                    <a:lnTo>
                      <a:pt x="1678305" y="55118"/>
                    </a:lnTo>
                    <a:lnTo>
                      <a:pt x="1656842" y="55118"/>
                    </a:lnTo>
                    <a:lnTo>
                      <a:pt x="1656842" y="3937"/>
                    </a:lnTo>
                    <a:close/>
                    <a:moveTo>
                      <a:pt x="1816354" y="51816"/>
                    </a:moveTo>
                    <a:cubicBezTo>
                      <a:pt x="1804924" y="51816"/>
                      <a:pt x="1794764" y="54737"/>
                      <a:pt x="1785620" y="60579"/>
                    </a:cubicBezTo>
                    <a:cubicBezTo>
                      <a:pt x="1776476" y="66421"/>
                      <a:pt x="1769110" y="75184"/>
                      <a:pt x="1763522" y="86741"/>
                    </a:cubicBezTo>
                    <a:cubicBezTo>
                      <a:pt x="1757934" y="98298"/>
                      <a:pt x="1755013" y="111252"/>
                      <a:pt x="1755013" y="125476"/>
                    </a:cubicBezTo>
                    <a:cubicBezTo>
                      <a:pt x="1755013" y="150368"/>
                      <a:pt x="1760855" y="169672"/>
                      <a:pt x="1772539" y="183134"/>
                    </a:cubicBezTo>
                    <a:cubicBezTo>
                      <a:pt x="1784223" y="196596"/>
                      <a:pt x="1798828" y="203327"/>
                      <a:pt x="1816481" y="203327"/>
                    </a:cubicBezTo>
                    <a:cubicBezTo>
                      <a:pt x="1827530" y="203327"/>
                      <a:pt x="1837690" y="200279"/>
                      <a:pt x="1846961" y="194183"/>
                    </a:cubicBezTo>
                    <a:cubicBezTo>
                      <a:pt x="1856232" y="188087"/>
                      <a:pt x="1863598" y="179197"/>
                      <a:pt x="1869313" y="167132"/>
                    </a:cubicBezTo>
                    <a:cubicBezTo>
                      <a:pt x="1875028" y="155067"/>
                      <a:pt x="1877822" y="141605"/>
                      <a:pt x="1877822" y="126746"/>
                    </a:cubicBezTo>
                    <a:cubicBezTo>
                      <a:pt x="1877822" y="106680"/>
                      <a:pt x="1872361" y="89154"/>
                      <a:pt x="1861439" y="74168"/>
                    </a:cubicBezTo>
                    <a:cubicBezTo>
                      <a:pt x="1850517" y="59182"/>
                      <a:pt x="1835531" y="51816"/>
                      <a:pt x="1816354" y="51816"/>
                    </a:cubicBezTo>
                    <a:close/>
                    <a:moveTo>
                      <a:pt x="2320671" y="55118"/>
                    </a:moveTo>
                    <a:lnTo>
                      <a:pt x="2320671" y="146812"/>
                    </a:lnTo>
                    <a:cubicBezTo>
                      <a:pt x="2320671" y="161163"/>
                      <a:pt x="2322195" y="172212"/>
                      <a:pt x="2325370" y="179705"/>
                    </a:cubicBezTo>
                    <a:cubicBezTo>
                      <a:pt x="2328545" y="187198"/>
                      <a:pt x="2332990" y="193040"/>
                      <a:pt x="2339213" y="197231"/>
                    </a:cubicBezTo>
                    <a:cubicBezTo>
                      <a:pt x="2345436" y="201422"/>
                      <a:pt x="2352421" y="203327"/>
                      <a:pt x="2360295" y="203327"/>
                    </a:cubicBezTo>
                    <a:cubicBezTo>
                      <a:pt x="2368169" y="203327"/>
                      <a:pt x="2375408" y="201041"/>
                      <a:pt x="2382520" y="196596"/>
                    </a:cubicBezTo>
                    <a:cubicBezTo>
                      <a:pt x="2389632" y="192151"/>
                      <a:pt x="2395347" y="186182"/>
                      <a:pt x="2399665" y="178308"/>
                    </a:cubicBezTo>
                    <a:lnTo>
                      <a:pt x="2399665" y="200025"/>
                    </a:lnTo>
                    <a:lnTo>
                      <a:pt x="2428875" y="200025"/>
                    </a:lnTo>
                    <a:lnTo>
                      <a:pt x="2428875" y="55118"/>
                    </a:lnTo>
                    <a:lnTo>
                      <a:pt x="2397506" y="55118"/>
                    </a:lnTo>
                    <a:lnTo>
                      <a:pt x="2397506" y="116332"/>
                    </a:lnTo>
                    <a:cubicBezTo>
                      <a:pt x="2397506" y="136017"/>
                      <a:pt x="2396744" y="148717"/>
                      <a:pt x="2395347" y="154559"/>
                    </a:cubicBezTo>
                    <a:cubicBezTo>
                      <a:pt x="2393950" y="160401"/>
                      <a:pt x="2391029" y="164973"/>
                      <a:pt x="2386584" y="168783"/>
                    </a:cubicBezTo>
                    <a:cubicBezTo>
                      <a:pt x="2382139" y="172593"/>
                      <a:pt x="2377313" y="174244"/>
                      <a:pt x="2371979" y="174244"/>
                    </a:cubicBezTo>
                    <a:cubicBezTo>
                      <a:pt x="2367280" y="174244"/>
                      <a:pt x="2363343" y="172847"/>
                      <a:pt x="2360041" y="170053"/>
                    </a:cubicBezTo>
                    <a:cubicBezTo>
                      <a:pt x="2356739" y="167259"/>
                      <a:pt x="2354580" y="163195"/>
                      <a:pt x="2353564" y="157988"/>
                    </a:cubicBezTo>
                    <a:cubicBezTo>
                      <a:pt x="2352548" y="152781"/>
                      <a:pt x="2352167" y="140843"/>
                      <a:pt x="2352167" y="121793"/>
                    </a:cubicBezTo>
                    <a:lnTo>
                      <a:pt x="2352167" y="55118"/>
                    </a:lnTo>
                    <a:close/>
                    <a:moveTo>
                      <a:pt x="2503551" y="51816"/>
                    </a:moveTo>
                    <a:cubicBezTo>
                      <a:pt x="2487295" y="51816"/>
                      <a:pt x="2474849" y="55880"/>
                      <a:pt x="2466340" y="64008"/>
                    </a:cubicBezTo>
                    <a:cubicBezTo>
                      <a:pt x="2457831" y="72136"/>
                      <a:pt x="2453513" y="82931"/>
                      <a:pt x="2453513" y="96393"/>
                    </a:cubicBezTo>
                    <a:cubicBezTo>
                      <a:pt x="2453513" y="109855"/>
                      <a:pt x="2457831" y="120523"/>
                      <a:pt x="2466594" y="128143"/>
                    </a:cubicBezTo>
                    <a:cubicBezTo>
                      <a:pt x="2473579" y="134366"/>
                      <a:pt x="2489962" y="140843"/>
                      <a:pt x="2515870" y="147701"/>
                    </a:cubicBezTo>
                    <a:cubicBezTo>
                      <a:pt x="2520950" y="149098"/>
                      <a:pt x="2524379" y="150622"/>
                      <a:pt x="2526157" y="152527"/>
                    </a:cubicBezTo>
                    <a:cubicBezTo>
                      <a:pt x="2527935" y="154432"/>
                      <a:pt x="2528570" y="156845"/>
                      <a:pt x="2528570" y="160020"/>
                    </a:cubicBezTo>
                    <a:cubicBezTo>
                      <a:pt x="2528570" y="164719"/>
                      <a:pt x="2526665" y="168402"/>
                      <a:pt x="2522982" y="171323"/>
                    </a:cubicBezTo>
                    <a:cubicBezTo>
                      <a:pt x="2519299" y="174244"/>
                      <a:pt x="2513584" y="175641"/>
                      <a:pt x="2506091" y="175641"/>
                    </a:cubicBezTo>
                    <a:cubicBezTo>
                      <a:pt x="2491867" y="175641"/>
                      <a:pt x="2483485" y="168021"/>
                      <a:pt x="2480691" y="152781"/>
                    </a:cubicBezTo>
                    <a:lnTo>
                      <a:pt x="2449195" y="158623"/>
                    </a:lnTo>
                    <a:cubicBezTo>
                      <a:pt x="2452243" y="173228"/>
                      <a:pt x="2458720" y="184277"/>
                      <a:pt x="2468499" y="191897"/>
                    </a:cubicBezTo>
                    <a:cubicBezTo>
                      <a:pt x="2478278" y="199517"/>
                      <a:pt x="2490851" y="203200"/>
                      <a:pt x="2506218" y="203200"/>
                    </a:cubicBezTo>
                    <a:cubicBezTo>
                      <a:pt x="2523109" y="203200"/>
                      <a:pt x="2536444" y="198628"/>
                      <a:pt x="2546096" y="189611"/>
                    </a:cubicBezTo>
                    <a:cubicBezTo>
                      <a:pt x="2555748" y="180594"/>
                      <a:pt x="2560447" y="168910"/>
                      <a:pt x="2560447" y="154940"/>
                    </a:cubicBezTo>
                    <a:cubicBezTo>
                      <a:pt x="2560447" y="143256"/>
                      <a:pt x="2557399" y="133985"/>
                      <a:pt x="2551176" y="127000"/>
                    </a:cubicBezTo>
                    <a:cubicBezTo>
                      <a:pt x="2544953" y="120015"/>
                      <a:pt x="2533015" y="114046"/>
                      <a:pt x="2515362" y="109093"/>
                    </a:cubicBezTo>
                    <a:cubicBezTo>
                      <a:pt x="2499741" y="104775"/>
                      <a:pt x="2490343" y="101473"/>
                      <a:pt x="2487422" y="99314"/>
                    </a:cubicBezTo>
                    <a:cubicBezTo>
                      <a:pt x="2484501" y="97155"/>
                      <a:pt x="2482977" y="94615"/>
                      <a:pt x="2482977" y="91440"/>
                    </a:cubicBezTo>
                    <a:cubicBezTo>
                      <a:pt x="2482977" y="87884"/>
                      <a:pt x="2484628" y="84963"/>
                      <a:pt x="2487930" y="82677"/>
                    </a:cubicBezTo>
                    <a:cubicBezTo>
                      <a:pt x="2491232" y="80391"/>
                      <a:pt x="2496693" y="79375"/>
                      <a:pt x="2504440" y="79375"/>
                    </a:cubicBezTo>
                    <a:cubicBezTo>
                      <a:pt x="2516759" y="79375"/>
                      <a:pt x="2524125" y="85217"/>
                      <a:pt x="2526792" y="96901"/>
                    </a:cubicBezTo>
                    <a:lnTo>
                      <a:pt x="2556383" y="90170"/>
                    </a:lnTo>
                    <a:cubicBezTo>
                      <a:pt x="2553081" y="76708"/>
                      <a:pt x="2547366" y="66929"/>
                      <a:pt x="2539365" y="60833"/>
                    </a:cubicBezTo>
                    <a:cubicBezTo>
                      <a:pt x="2531364" y="54737"/>
                      <a:pt x="2519426" y="51816"/>
                      <a:pt x="2503932" y="51816"/>
                    </a:cubicBezTo>
                    <a:close/>
                    <a:moveTo>
                      <a:pt x="2622804" y="3937"/>
                    </a:moveTo>
                    <a:lnTo>
                      <a:pt x="2591308" y="26289"/>
                    </a:lnTo>
                    <a:lnTo>
                      <a:pt x="2591308" y="55118"/>
                    </a:lnTo>
                    <a:lnTo>
                      <a:pt x="2576830" y="55118"/>
                    </a:lnTo>
                    <a:lnTo>
                      <a:pt x="2576830" y="85725"/>
                    </a:lnTo>
                    <a:lnTo>
                      <a:pt x="2591308" y="85725"/>
                    </a:lnTo>
                    <a:lnTo>
                      <a:pt x="2591308" y="148971"/>
                    </a:lnTo>
                    <a:cubicBezTo>
                      <a:pt x="2591308" y="165227"/>
                      <a:pt x="2591943" y="175895"/>
                      <a:pt x="2593213" y="181229"/>
                    </a:cubicBezTo>
                    <a:cubicBezTo>
                      <a:pt x="2594864" y="188468"/>
                      <a:pt x="2598039" y="193929"/>
                      <a:pt x="2602865" y="197739"/>
                    </a:cubicBezTo>
                    <a:cubicBezTo>
                      <a:pt x="2607691" y="201549"/>
                      <a:pt x="2614041" y="203454"/>
                      <a:pt x="2622169" y="203454"/>
                    </a:cubicBezTo>
                    <a:cubicBezTo>
                      <a:pt x="2631313" y="203454"/>
                      <a:pt x="2639568" y="201549"/>
                      <a:pt x="2646934" y="197739"/>
                    </a:cubicBezTo>
                    <a:lnTo>
                      <a:pt x="2644267" y="168021"/>
                    </a:lnTo>
                    <a:cubicBezTo>
                      <a:pt x="2638806" y="170434"/>
                      <a:pt x="2634615" y="171704"/>
                      <a:pt x="2631694" y="171704"/>
                    </a:cubicBezTo>
                    <a:cubicBezTo>
                      <a:pt x="2627757" y="171704"/>
                      <a:pt x="2625217" y="169926"/>
                      <a:pt x="2623947" y="166243"/>
                    </a:cubicBezTo>
                    <a:cubicBezTo>
                      <a:pt x="2623312" y="164211"/>
                      <a:pt x="2622931" y="156972"/>
                      <a:pt x="2622931" y="144272"/>
                    </a:cubicBezTo>
                    <a:lnTo>
                      <a:pt x="2622931" y="85725"/>
                    </a:lnTo>
                    <a:lnTo>
                      <a:pt x="2644394" y="85725"/>
                    </a:lnTo>
                    <a:lnTo>
                      <a:pt x="2644394" y="55118"/>
                    </a:lnTo>
                    <a:lnTo>
                      <a:pt x="2622931" y="55118"/>
                    </a:lnTo>
                    <a:lnTo>
                      <a:pt x="2622931" y="3937"/>
                    </a:lnTo>
                    <a:close/>
                    <a:moveTo>
                      <a:pt x="2763012" y="51816"/>
                    </a:moveTo>
                    <a:cubicBezTo>
                      <a:pt x="2746756" y="51816"/>
                      <a:pt x="2734310" y="55880"/>
                      <a:pt x="2725801" y="64008"/>
                    </a:cubicBezTo>
                    <a:cubicBezTo>
                      <a:pt x="2717292" y="72136"/>
                      <a:pt x="2712974" y="82931"/>
                      <a:pt x="2712974" y="96393"/>
                    </a:cubicBezTo>
                    <a:cubicBezTo>
                      <a:pt x="2712974" y="109855"/>
                      <a:pt x="2717292" y="120523"/>
                      <a:pt x="2726055" y="128143"/>
                    </a:cubicBezTo>
                    <a:cubicBezTo>
                      <a:pt x="2733040" y="134366"/>
                      <a:pt x="2749423" y="140843"/>
                      <a:pt x="2775331" y="147701"/>
                    </a:cubicBezTo>
                    <a:cubicBezTo>
                      <a:pt x="2780411" y="149098"/>
                      <a:pt x="2783840" y="150622"/>
                      <a:pt x="2785618" y="152527"/>
                    </a:cubicBezTo>
                    <a:cubicBezTo>
                      <a:pt x="2787396" y="154432"/>
                      <a:pt x="2788031" y="156845"/>
                      <a:pt x="2788031" y="160020"/>
                    </a:cubicBezTo>
                    <a:cubicBezTo>
                      <a:pt x="2788031" y="164719"/>
                      <a:pt x="2786126" y="168402"/>
                      <a:pt x="2782443" y="171323"/>
                    </a:cubicBezTo>
                    <a:cubicBezTo>
                      <a:pt x="2778760" y="174244"/>
                      <a:pt x="2773045" y="175641"/>
                      <a:pt x="2765552" y="175641"/>
                    </a:cubicBezTo>
                    <a:cubicBezTo>
                      <a:pt x="2751328" y="175641"/>
                      <a:pt x="2742946" y="168021"/>
                      <a:pt x="2740152" y="152781"/>
                    </a:cubicBezTo>
                    <a:lnTo>
                      <a:pt x="2708656" y="158623"/>
                    </a:lnTo>
                    <a:cubicBezTo>
                      <a:pt x="2711704" y="173228"/>
                      <a:pt x="2718181" y="184277"/>
                      <a:pt x="2727960" y="191897"/>
                    </a:cubicBezTo>
                    <a:cubicBezTo>
                      <a:pt x="2737739" y="199517"/>
                      <a:pt x="2750312" y="203200"/>
                      <a:pt x="2765679" y="203200"/>
                    </a:cubicBezTo>
                    <a:cubicBezTo>
                      <a:pt x="2782570" y="203200"/>
                      <a:pt x="2795905" y="198628"/>
                      <a:pt x="2805557" y="189611"/>
                    </a:cubicBezTo>
                    <a:cubicBezTo>
                      <a:pt x="2815209" y="180594"/>
                      <a:pt x="2819908" y="168910"/>
                      <a:pt x="2819908" y="154940"/>
                    </a:cubicBezTo>
                    <a:cubicBezTo>
                      <a:pt x="2819908" y="143256"/>
                      <a:pt x="2816860" y="133985"/>
                      <a:pt x="2810637" y="127000"/>
                    </a:cubicBezTo>
                    <a:cubicBezTo>
                      <a:pt x="2804414" y="120015"/>
                      <a:pt x="2792476" y="114046"/>
                      <a:pt x="2774823" y="109093"/>
                    </a:cubicBezTo>
                    <a:cubicBezTo>
                      <a:pt x="2759202" y="104775"/>
                      <a:pt x="2749804" y="101473"/>
                      <a:pt x="2746883" y="99314"/>
                    </a:cubicBezTo>
                    <a:cubicBezTo>
                      <a:pt x="2743962" y="97155"/>
                      <a:pt x="2742438" y="94615"/>
                      <a:pt x="2742438" y="91440"/>
                    </a:cubicBezTo>
                    <a:cubicBezTo>
                      <a:pt x="2742438" y="87884"/>
                      <a:pt x="2744089" y="84963"/>
                      <a:pt x="2747391" y="82677"/>
                    </a:cubicBezTo>
                    <a:cubicBezTo>
                      <a:pt x="2750693" y="80391"/>
                      <a:pt x="2756154" y="79375"/>
                      <a:pt x="2763901" y="79375"/>
                    </a:cubicBezTo>
                    <a:cubicBezTo>
                      <a:pt x="2776220" y="79375"/>
                      <a:pt x="2783586" y="85217"/>
                      <a:pt x="2786253" y="96901"/>
                    </a:cubicBezTo>
                    <a:lnTo>
                      <a:pt x="2815844" y="90170"/>
                    </a:lnTo>
                    <a:cubicBezTo>
                      <a:pt x="2812542" y="76708"/>
                      <a:pt x="2806827" y="66929"/>
                      <a:pt x="2798826" y="60833"/>
                    </a:cubicBezTo>
                    <a:cubicBezTo>
                      <a:pt x="2790825" y="54737"/>
                      <a:pt x="2778887" y="51816"/>
                      <a:pt x="2763393" y="51816"/>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rot="0">
              <a:off x="0" y="651845"/>
              <a:ext cx="12545103" cy="391405"/>
              <a:chOff x="0" y="0"/>
              <a:chExt cx="11250549" cy="351015"/>
            </a:xfrm>
          </p:grpSpPr>
          <p:sp>
            <p:nvSpPr>
              <p:cNvPr id="7" name="Freeform 7"/>
              <p:cNvSpPr/>
              <p:nvPr/>
            </p:nvSpPr>
            <p:spPr>
              <a:xfrm>
                <a:off x="0" y="0"/>
                <a:ext cx="11250549" cy="351028"/>
              </a:xfrm>
              <a:custGeom>
                <a:avLst/>
                <a:gdLst/>
                <a:ahLst/>
                <a:cxnLst/>
                <a:rect l="l" t="t" r="r" b="b"/>
                <a:pathLst>
                  <a:path w="11250549" h="351028">
                    <a:moveTo>
                      <a:pt x="6488684" y="18669"/>
                    </a:moveTo>
                    <a:cubicBezTo>
                      <a:pt x="6472555" y="38227"/>
                      <a:pt x="6459474" y="59817"/>
                      <a:pt x="6449314" y="83312"/>
                    </a:cubicBezTo>
                    <a:lnTo>
                      <a:pt x="6453124" y="88138"/>
                    </a:lnTo>
                    <a:cubicBezTo>
                      <a:pt x="6459347" y="71247"/>
                      <a:pt x="6471666" y="50419"/>
                      <a:pt x="6490208" y="25527"/>
                    </a:cubicBezTo>
                    <a:lnTo>
                      <a:pt x="6491859" y="23495"/>
                    </a:lnTo>
                    <a:lnTo>
                      <a:pt x="6488684" y="18669"/>
                    </a:lnTo>
                    <a:close/>
                    <a:moveTo>
                      <a:pt x="7803388" y="18669"/>
                    </a:moveTo>
                    <a:cubicBezTo>
                      <a:pt x="7787259" y="38227"/>
                      <a:pt x="7774178" y="59817"/>
                      <a:pt x="7764018" y="83312"/>
                    </a:cubicBezTo>
                    <a:lnTo>
                      <a:pt x="7767828" y="88138"/>
                    </a:lnTo>
                    <a:cubicBezTo>
                      <a:pt x="7774051" y="71247"/>
                      <a:pt x="7786370" y="50419"/>
                      <a:pt x="7804912" y="25527"/>
                    </a:cubicBezTo>
                    <a:lnTo>
                      <a:pt x="7806436" y="23495"/>
                    </a:lnTo>
                    <a:lnTo>
                      <a:pt x="7803261" y="18669"/>
                    </a:lnTo>
                    <a:close/>
                    <a:moveTo>
                      <a:pt x="8094091" y="18669"/>
                    </a:moveTo>
                    <a:cubicBezTo>
                      <a:pt x="8077962" y="38227"/>
                      <a:pt x="8064881" y="59817"/>
                      <a:pt x="8054722" y="83312"/>
                    </a:cubicBezTo>
                    <a:lnTo>
                      <a:pt x="8058658" y="88138"/>
                    </a:lnTo>
                    <a:cubicBezTo>
                      <a:pt x="8064881" y="71247"/>
                      <a:pt x="8077201" y="50419"/>
                      <a:pt x="8095742" y="25527"/>
                    </a:cubicBezTo>
                    <a:lnTo>
                      <a:pt x="8097266" y="23495"/>
                    </a:lnTo>
                    <a:lnTo>
                      <a:pt x="8094091" y="18669"/>
                    </a:lnTo>
                    <a:close/>
                    <a:moveTo>
                      <a:pt x="10611866" y="18669"/>
                    </a:moveTo>
                    <a:cubicBezTo>
                      <a:pt x="10595737" y="38227"/>
                      <a:pt x="10582656" y="59817"/>
                      <a:pt x="10572497" y="83312"/>
                    </a:cubicBezTo>
                    <a:lnTo>
                      <a:pt x="10576306" y="88138"/>
                    </a:lnTo>
                    <a:cubicBezTo>
                      <a:pt x="10582529" y="71247"/>
                      <a:pt x="10594849" y="50419"/>
                      <a:pt x="10613390" y="25527"/>
                    </a:cubicBezTo>
                    <a:lnTo>
                      <a:pt x="10615041" y="23495"/>
                    </a:lnTo>
                    <a:lnTo>
                      <a:pt x="10611866" y="18669"/>
                    </a:lnTo>
                    <a:close/>
                    <a:moveTo>
                      <a:pt x="11220069" y="18669"/>
                    </a:moveTo>
                    <a:cubicBezTo>
                      <a:pt x="11203940" y="38227"/>
                      <a:pt x="11190860" y="59817"/>
                      <a:pt x="11180700" y="83312"/>
                    </a:cubicBezTo>
                    <a:lnTo>
                      <a:pt x="11184510" y="88138"/>
                    </a:lnTo>
                    <a:cubicBezTo>
                      <a:pt x="11190732" y="71247"/>
                      <a:pt x="11203052" y="50419"/>
                      <a:pt x="11221593" y="25527"/>
                    </a:cubicBezTo>
                    <a:lnTo>
                      <a:pt x="11223244" y="23495"/>
                    </a:lnTo>
                    <a:lnTo>
                      <a:pt x="11220069" y="18669"/>
                    </a:lnTo>
                    <a:close/>
                    <a:moveTo>
                      <a:pt x="5115941" y="17272"/>
                    </a:moveTo>
                    <a:lnTo>
                      <a:pt x="5114798" y="18669"/>
                    </a:lnTo>
                    <a:cubicBezTo>
                      <a:pt x="5104384" y="30988"/>
                      <a:pt x="5093462" y="52832"/>
                      <a:pt x="5082286" y="84201"/>
                    </a:cubicBezTo>
                    <a:lnTo>
                      <a:pt x="5081651" y="86233"/>
                    </a:lnTo>
                    <a:lnTo>
                      <a:pt x="5086604" y="90551"/>
                    </a:lnTo>
                    <a:lnTo>
                      <a:pt x="5087493" y="88265"/>
                    </a:lnTo>
                    <a:cubicBezTo>
                      <a:pt x="5099050" y="57277"/>
                      <a:pt x="5109972" y="35179"/>
                      <a:pt x="5120513" y="21844"/>
                    </a:cubicBezTo>
                    <a:lnTo>
                      <a:pt x="5115942" y="17272"/>
                    </a:lnTo>
                    <a:close/>
                    <a:moveTo>
                      <a:pt x="235712" y="16637"/>
                    </a:moveTo>
                    <a:lnTo>
                      <a:pt x="234569" y="18415"/>
                    </a:lnTo>
                    <a:lnTo>
                      <a:pt x="219075" y="48387"/>
                    </a:lnTo>
                    <a:lnTo>
                      <a:pt x="200025" y="87503"/>
                    </a:lnTo>
                    <a:lnTo>
                      <a:pt x="199136" y="89535"/>
                    </a:lnTo>
                    <a:lnTo>
                      <a:pt x="204597" y="91821"/>
                    </a:lnTo>
                    <a:lnTo>
                      <a:pt x="205740" y="90170"/>
                    </a:lnTo>
                    <a:cubicBezTo>
                      <a:pt x="207137" y="87630"/>
                      <a:pt x="213106" y="75184"/>
                      <a:pt x="223774" y="52832"/>
                    </a:cubicBezTo>
                    <a:lnTo>
                      <a:pt x="239649" y="22733"/>
                    </a:lnTo>
                    <a:lnTo>
                      <a:pt x="241681" y="19304"/>
                    </a:lnTo>
                    <a:lnTo>
                      <a:pt x="235712" y="16383"/>
                    </a:lnTo>
                    <a:close/>
                    <a:moveTo>
                      <a:pt x="7072503" y="27051"/>
                    </a:moveTo>
                    <a:lnTo>
                      <a:pt x="7033387" y="103759"/>
                    </a:lnTo>
                    <a:lnTo>
                      <a:pt x="7038848" y="106299"/>
                    </a:lnTo>
                    <a:lnTo>
                      <a:pt x="7077710" y="29845"/>
                    </a:lnTo>
                    <a:lnTo>
                      <a:pt x="7072503" y="27178"/>
                    </a:lnTo>
                    <a:close/>
                    <a:moveTo>
                      <a:pt x="9116187" y="27051"/>
                    </a:moveTo>
                    <a:lnTo>
                      <a:pt x="9077071" y="103759"/>
                    </a:lnTo>
                    <a:lnTo>
                      <a:pt x="9082532" y="106299"/>
                    </a:lnTo>
                    <a:lnTo>
                      <a:pt x="9121394" y="29845"/>
                    </a:lnTo>
                    <a:lnTo>
                      <a:pt x="9116187" y="27178"/>
                    </a:lnTo>
                    <a:close/>
                    <a:moveTo>
                      <a:pt x="10913872" y="27051"/>
                    </a:moveTo>
                    <a:lnTo>
                      <a:pt x="10874756" y="103759"/>
                    </a:lnTo>
                    <a:lnTo>
                      <a:pt x="10880217" y="106299"/>
                    </a:lnTo>
                    <a:lnTo>
                      <a:pt x="10919078" y="29845"/>
                    </a:lnTo>
                    <a:lnTo>
                      <a:pt x="10913872" y="27178"/>
                    </a:lnTo>
                    <a:close/>
                    <a:moveTo>
                      <a:pt x="3242691" y="22352"/>
                    </a:moveTo>
                    <a:lnTo>
                      <a:pt x="3222244" y="58801"/>
                    </a:lnTo>
                    <a:cubicBezTo>
                      <a:pt x="3216529" y="69215"/>
                      <a:pt x="3209798" y="82423"/>
                      <a:pt x="3202178" y="98425"/>
                    </a:cubicBezTo>
                    <a:lnTo>
                      <a:pt x="3199638" y="104140"/>
                    </a:lnTo>
                    <a:lnTo>
                      <a:pt x="3205734" y="107061"/>
                    </a:lnTo>
                    <a:cubicBezTo>
                      <a:pt x="3215640" y="83820"/>
                      <a:pt x="3228848" y="58166"/>
                      <a:pt x="3245358" y="29972"/>
                    </a:cubicBezTo>
                    <a:lnTo>
                      <a:pt x="3247898" y="25654"/>
                    </a:lnTo>
                    <a:lnTo>
                      <a:pt x="3242691" y="22479"/>
                    </a:lnTo>
                    <a:close/>
                    <a:moveTo>
                      <a:pt x="5371338" y="22352"/>
                    </a:moveTo>
                    <a:lnTo>
                      <a:pt x="5350891" y="58801"/>
                    </a:lnTo>
                    <a:cubicBezTo>
                      <a:pt x="5345176" y="69215"/>
                      <a:pt x="5338445" y="82423"/>
                      <a:pt x="5330825" y="98425"/>
                    </a:cubicBezTo>
                    <a:lnTo>
                      <a:pt x="5328285" y="104140"/>
                    </a:lnTo>
                    <a:lnTo>
                      <a:pt x="5334381" y="107061"/>
                    </a:lnTo>
                    <a:cubicBezTo>
                      <a:pt x="5344287" y="83820"/>
                      <a:pt x="5357368" y="58166"/>
                      <a:pt x="5374005" y="29972"/>
                    </a:cubicBezTo>
                    <a:lnTo>
                      <a:pt x="5376545" y="25654"/>
                    </a:lnTo>
                    <a:lnTo>
                      <a:pt x="5371338" y="22479"/>
                    </a:lnTo>
                    <a:close/>
                    <a:moveTo>
                      <a:pt x="9534779" y="22352"/>
                    </a:moveTo>
                    <a:lnTo>
                      <a:pt x="9514332" y="58801"/>
                    </a:lnTo>
                    <a:cubicBezTo>
                      <a:pt x="9508617" y="69215"/>
                      <a:pt x="9501887" y="82423"/>
                      <a:pt x="9494266" y="98425"/>
                    </a:cubicBezTo>
                    <a:lnTo>
                      <a:pt x="9491726" y="104140"/>
                    </a:lnTo>
                    <a:lnTo>
                      <a:pt x="9497822" y="107061"/>
                    </a:lnTo>
                    <a:cubicBezTo>
                      <a:pt x="9507728" y="83820"/>
                      <a:pt x="9520936" y="58166"/>
                      <a:pt x="9537446" y="29972"/>
                    </a:cubicBezTo>
                    <a:lnTo>
                      <a:pt x="9539986" y="25654"/>
                    </a:lnTo>
                    <a:lnTo>
                      <a:pt x="9534779" y="22479"/>
                    </a:lnTo>
                    <a:close/>
                    <a:moveTo>
                      <a:pt x="121031" y="32258"/>
                    </a:moveTo>
                    <a:cubicBezTo>
                      <a:pt x="107442" y="32258"/>
                      <a:pt x="96266" y="35941"/>
                      <a:pt x="87757" y="43434"/>
                    </a:cubicBezTo>
                    <a:cubicBezTo>
                      <a:pt x="79248" y="50927"/>
                      <a:pt x="75057" y="60452"/>
                      <a:pt x="75057" y="72263"/>
                    </a:cubicBezTo>
                    <a:cubicBezTo>
                      <a:pt x="75057" y="89281"/>
                      <a:pt x="85090" y="102235"/>
                      <a:pt x="105029" y="111125"/>
                    </a:cubicBezTo>
                    <a:lnTo>
                      <a:pt x="106172" y="109347"/>
                    </a:lnTo>
                    <a:lnTo>
                      <a:pt x="104394" y="108204"/>
                    </a:lnTo>
                    <a:cubicBezTo>
                      <a:pt x="89154" y="96393"/>
                      <a:pt x="81407" y="84963"/>
                      <a:pt x="81407" y="73660"/>
                    </a:cubicBezTo>
                    <a:cubicBezTo>
                      <a:pt x="81407" y="63373"/>
                      <a:pt x="85217" y="54864"/>
                      <a:pt x="92837" y="48133"/>
                    </a:cubicBezTo>
                    <a:cubicBezTo>
                      <a:pt x="100457" y="41402"/>
                      <a:pt x="109982" y="38100"/>
                      <a:pt x="121539" y="38100"/>
                    </a:cubicBezTo>
                    <a:cubicBezTo>
                      <a:pt x="140589" y="38100"/>
                      <a:pt x="158496" y="46990"/>
                      <a:pt x="175260" y="64770"/>
                    </a:cubicBezTo>
                    <a:lnTo>
                      <a:pt x="176784" y="63881"/>
                    </a:lnTo>
                    <a:cubicBezTo>
                      <a:pt x="172212" y="53848"/>
                      <a:pt x="164973" y="46101"/>
                      <a:pt x="155194" y="40513"/>
                    </a:cubicBezTo>
                    <a:cubicBezTo>
                      <a:pt x="145542" y="35052"/>
                      <a:pt x="134112" y="32385"/>
                      <a:pt x="121031" y="32385"/>
                    </a:cubicBezTo>
                    <a:close/>
                    <a:moveTo>
                      <a:pt x="3966083" y="19939"/>
                    </a:moveTo>
                    <a:cubicBezTo>
                      <a:pt x="3985895" y="19939"/>
                      <a:pt x="4002405" y="25527"/>
                      <a:pt x="4015486" y="36576"/>
                    </a:cubicBezTo>
                    <a:cubicBezTo>
                      <a:pt x="4028567" y="47498"/>
                      <a:pt x="4035044" y="61341"/>
                      <a:pt x="4035044" y="78232"/>
                    </a:cubicBezTo>
                    <a:cubicBezTo>
                      <a:pt x="4035044" y="97028"/>
                      <a:pt x="4027805" y="112395"/>
                      <a:pt x="4013200" y="124206"/>
                    </a:cubicBezTo>
                    <a:cubicBezTo>
                      <a:pt x="3998849" y="135890"/>
                      <a:pt x="3976624" y="144399"/>
                      <a:pt x="3946779" y="149860"/>
                    </a:cubicBezTo>
                    <a:lnTo>
                      <a:pt x="3944239" y="150368"/>
                    </a:lnTo>
                    <a:lnTo>
                      <a:pt x="3944239" y="43053"/>
                    </a:lnTo>
                    <a:cubicBezTo>
                      <a:pt x="3951224" y="41275"/>
                      <a:pt x="3959352" y="40259"/>
                      <a:pt x="3968623" y="40259"/>
                    </a:cubicBezTo>
                    <a:lnTo>
                      <a:pt x="3999103" y="45466"/>
                    </a:lnTo>
                    <a:cubicBezTo>
                      <a:pt x="4007612" y="48768"/>
                      <a:pt x="4017518" y="54991"/>
                      <a:pt x="4028694" y="64135"/>
                    </a:cubicBezTo>
                    <a:cubicBezTo>
                      <a:pt x="4018026" y="44704"/>
                      <a:pt x="3997960" y="35052"/>
                      <a:pt x="3968369" y="35052"/>
                    </a:cubicBezTo>
                    <a:cubicBezTo>
                      <a:pt x="3956685" y="35052"/>
                      <a:pt x="3946652" y="36195"/>
                      <a:pt x="3938270" y="38481"/>
                    </a:cubicBezTo>
                    <a:lnTo>
                      <a:pt x="3938270" y="150368"/>
                    </a:lnTo>
                    <a:lnTo>
                      <a:pt x="3925697" y="151511"/>
                    </a:lnTo>
                    <a:lnTo>
                      <a:pt x="3925697" y="28956"/>
                    </a:lnTo>
                    <a:cubicBezTo>
                      <a:pt x="3936619" y="22987"/>
                      <a:pt x="3950081" y="20066"/>
                      <a:pt x="3965956" y="20066"/>
                    </a:cubicBezTo>
                    <a:close/>
                    <a:moveTo>
                      <a:pt x="8250301" y="19939"/>
                    </a:moveTo>
                    <a:cubicBezTo>
                      <a:pt x="8270113" y="19939"/>
                      <a:pt x="8286623" y="25527"/>
                      <a:pt x="8299704" y="36576"/>
                    </a:cubicBezTo>
                    <a:cubicBezTo>
                      <a:pt x="8312786" y="47498"/>
                      <a:pt x="8319262" y="61341"/>
                      <a:pt x="8319262" y="78232"/>
                    </a:cubicBezTo>
                    <a:cubicBezTo>
                      <a:pt x="8319262" y="97028"/>
                      <a:pt x="8312023" y="112395"/>
                      <a:pt x="8297418" y="124206"/>
                    </a:cubicBezTo>
                    <a:cubicBezTo>
                      <a:pt x="8283067" y="135890"/>
                      <a:pt x="8260842" y="144399"/>
                      <a:pt x="8230998" y="149860"/>
                    </a:cubicBezTo>
                    <a:lnTo>
                      <a:pt x="8228457" y="150368"/>
                    </a:lnTo>
                    <a:lnTo>
                      <a:pt x="8228457" y="43053"/>
                    </a:lnTo>
                    <a:cubicBezTo>
                      <a:pt x="8235442" y="41275"/>
                      <a:pt x="8243570" y="40259"/>
                      <a:pt x="8252841" y="40259"/>
                    </a:cubicBezTo>
                    <a:lnTo>
                      <a:pt x="8283322" y="45466"/>
                    </a:lnTo>
                    <a:cubicBezTo>
                      <a:pt x="8291830" y="48768"/>
                      <a:pt x="8301610" y="54991"/>
                      <a:pt x="8312913" y="64135"/>
                    </a:cubicBezTo>
                    <a:cubicBezTo>
                      <a:pt x="8302244" y="44704"/>
                      <a:pt x="8282179" y="35052"/>
                      <a:pt x="8252588" y="35052"/>
                    </a:cubicBezTo>
                    <a:cubicBezTo>
                      <a:pt x="8240904" y="35052"/>
                      <a:pt x="8230870" y="36195"/>
                      <a:pt x="8222616" y="38481"/>
                    </a:cubicBezTo>
                    <a:lnTo>
                      <a:pt x="8222616" y="150368"/>
                    </a:lnTo>
                    <a:lnTo>
                      <a:pt x="8210043" y="151511"/>
                    </a:lnTo>
                    <a:lnTo>
                      <a:pt x="8210043" y="28956"/>
                    </a:lnTo>
                    <a:cubicBezTo>
                      <a:pt x="8220965" y="22987"/>
                      <a:pt x="8234427" y="20066"/>
                      <a:pt x="8250302" y="20066"/>
                    </a:cubicBezTo>
                    <a:close/>
                    <a:moveTo>
                      <a:pt x="718312" y="80518"/>
                    </a:moveTo>
                    <a:lnTo>
                      <a:pt x="749427" y="164211"/>
                    </a:lnTo>
                    <a:lnTo>
                      <a:pt x="726186" y="188595"/>
                    </a:lnTo>
                    <a:lnTo>
                      <a:pt x="723900" y="185166"/>
                    </a:lnTo>
                    <a:lnTo>
                      <a:pt x="704850" y="159639"/>
                    </a:lnTo>
                    <a:lnTo>
                      <a:pt x="695579" y="149225"/>
                    </a:lnTo>
                    <a:cubicBezTo>
                      <a:pt x="695452" y="148971"/>
                      <a:pt x="694690" y="147955"/>
                      <a:pt x="693293" y="146431"/>
                    </a:cubicBezTo>
                    <a:lnTo>
                      <a:pt x="718312" y="80518"/>
                    </a:lnTo>
                    <a:close/>
                    <a:moveTo>
                      <a:pt x="1478534" y="80518"/>
                    </a:moveTo>
                    <a:lnTo>
                      <a:pt x="1509649" y="164211"/>
                    </a:lnTo>
                    <a:lnTo>
                      <a:pt x="1486408" y="188595"/>
                    </a:lnTo>
                    <a:lnTo>
                      <a:pt x="1484122" y="185166"/>
                    </a:lnTo>
                    <a:lnTo>
                      <a:pt x="1465072" y="159639"/>
                    </a:lnTo>
                    <a:lnTo>
                      <a:pt x="1455674" y="149225"/>
                    </a:lnTo>
                    <a:cubicBezTo>
                      <a:pt x="1455547" y="148971"/>
                      <a:pt x="1454785" y="147955"/>
                      <a:pt x="1453388" y="146431"/>
                    </a:cubicBezTo>
                    <a:lnTo>
                      <a:pt x="1478407" y="80518"/>
                    </a:lnTo>
                    <a:close/>
                    <a:moveTo>
                      <a:pt x="2511552" y="80518"/>
                    </a:moveTo>
                    <a:lnTo>
                      <a:pt x="2542667" y="164211"/>
                    </a:lnTo>
                    <a:lnTo>
                      <a:pt x="2519426" y="188595"/>
                    </a:lnTo>
                    <a:lnTo>
                      <a:pt x="2517140" y="185166"/>
                    </a:lnTo>
                    <a:lnTo>
                      <a:pt x="2498090" y="159639"/>
                    </a:lnTo>
                    <a:lnTo>
                      <a:pt x="2488819" y="149225"/>
                    </a:lnTo>
                    <a:cubicBezTo>
                      <a:pt x="2488692" y="148971"/>
                      <a:pt x="2487930" y="147955"/>
                      <a:pt x="2486533" y="146431"/>
                    </a:cubicBezTo>
                    <a:lnTo>
                      <a:pt x="2511552" y="80518"/>
                    </a:lnTo>
                    <a:close/>
                    <a:moveTo>
                      <a:pt x="6419342" y="96266"/>
                    </a:moveTo>
                    <a:lnTo>
                      <a:pt x="6419342" y="196850"/>
                    </a:lnTo>
                    <a:lnTo>
                      <a:pt x="6425057" y="199771"/>
                    </a:lnTo>
                    <a:lnTo>
                      <a:pt x="6425057" y="99187"/>
                    </a:lnTo>
                    <a:lnTo>
                      <a:pt x="6419342" y="96266"/>
                    </a:lnTo>
                    <a:close/>
                    <a:moveTo>
                      <a:pt x="7734046" y="96266"/>
                    </a:moveTo>
                    <a:lnTo>
                      <a:pt x="7734046" y="196850"/>
                    </a:lnTo>
                    <a:lnTo>
                      <a:pt x="7739761" y="199771"/>
                    </a:lnTo>
                    <a:lnTo>
                      <a:pt x="7739761" y="99187"/>
                    </a:lnTo>
                    <a:lnTo>
                      <a:pt x="7734046" y="96266"/>
                    </a:lnTo>
                    <a:close/>
                    <a:moveTo>
                      <a:pt x="8024749" y="96266"/>
                    </a:moveTo>
                    <a:lnTo>
                      <a:pt x="8024749" y="196850"/>
                    </a:lnTo>
                    <a:lnTo>
                      <a:pt x="8030464" y="199771"/>
                    </a:lnTo>
                    <a:lnTo>
                      <a:pt x="8030464" y="99187"/>
                    </a:lnTo>
                    <a:lnTo>
                      <a:pt x="8024749" y="96266"/>
                    </a:lnTo>
                    <a:close/>
                    <a:moveTo>
                      <a:pt x="10542524" y="96266"/>
                    </a:moveTo>
                    <a:lnTo>
                      <a:pt x="10542524" y="196850"/>
                    </a:lnTo>
                    <a:lnTo>
                      <a:pt x="10548239" y="199771"/>
                    </a:lnTo>
                    <a:lnTo>
                      <a:pt x="10548239" y="99187"/>
                    </a:lnTo>
                    <a:lnTo>
                      <a:pt x="10542524" y="96266"/>
                    </a:lnTo>
                    <a:close/>
                    <a:moveTo>
                      <a:pt x="11150727" y="96266"/>
                    </a:moveTo>
                    <a:lnTo>
                      <a:pt x="11150727" y="196850"/>
                    </a:lnTo>
                    <a:lnTo>
                      <a:pt x="11156442" y="199771"/>
                    </a:lnTo>
                    <a:lnTo>
                      <a:pt x="11156442" y="99187"/>
                    </a:lnTo>
                    <a:lnTo>
                      <a:pt x="11150727" y="96266"/>
                    </a:lnTo>
                    <a:close/>
                    <a:moveTo>
                      <a:pt x="708152" y="54102"/>
                    </a:moveTo>
                    <a:lnTo>
                      <a:pt x="714502" y="71628"/>
                    </a:lnTo>
                    <a:lnTo>
                      <a:pt x="685419" y="148463"/>
                    </a:lnTo>
                    <a:cubicBezTo>
                      <a:pt x="699516" y="161671"/>
                      <a:pt x="711835" y="176403"/>
                      <a:pt x="722503" y="192786"/>
                    </a:cubicBezTo>
                    <a:lnTo>
                      <a:pt x="719963" y="195707"/>
                    </a:lnTo>
                    <a:lnTo>
                      <a:pt x="716788" y="199517"/>
                    </a:lnTo>
                    <a:lnTo>
                      <a:pt x="714502" y="202057"/>
                    </a:lnTo>
                    <a:lnTo>
                      <a:pt x="712216" y="199136"/>
                    </a:lnTo>
                    <a:lnTo>
                      <a:pt x="701802" y="184531"/>
                    </a:lnTo>
                    <a:cubicBezTo>
                      <a:pt x="693420" y="172974"/>
                      <a:pt x="683514" y="161290"/>
                      <a:pt x="671957" y="149479"/>
                    </a:cubicBezTo>
                    <a:lnTo>
                      <a:pt x="708152" y="53975"/>
                    </a:lnTo>
                    <a:close/>
                    <a:moveTo>
                      <a:pt x="1468374" y="54102"/>
                    </a:moveTo>
                    <a:lnTo>
                      <a:pt x="1474724" y="71628"/>
                    </a:lnTo>
                    <a:lnTo>
                      <a:pt x="1445641" y="148463"/>
                    </a:lnTo>
                    <a:cubicBezTo>
                      <a:pt x="1459738" y="161671"/>
                      <a:pt x="1472057" y="176403"/>
                      <a:pt x="1482725" y="192786"/>
                    </a:cubicBezTo>
                    <a:lnTo>
                      <a:pt x="1480185" y="195707"/>
                    </a:lnTo>
                    <a:lnTo>
                      <a:pt x="1477010" y="199517"/>
                    </a:lnTo>
                    <a:lnTo>
                      <a:pt x="1474724" y="202057"/>
                    </a:lnTo>
                    <a:lnTo>
                      <a:pt x="1472438" y="199136"/>
                    </a:lnTo>
                    <a:lnTo>
                      <a:pt x="1462024" y="184531"/>
                    </a:lnTo>
                    <a:cubicBezTo>
                      <a:pt x="1453642" y="172974"/>
                      <a:pt x="1443736" y="161290"/>
                      <a:pt x="1432179" y="149479"/>
                    </a:cubicBezTo>
                    <a:lnTo>
                      <a:pt x="1468374" y="53975"/>
                    </a:lnTo>
                    <a:close/>
                    <a:moveTo>
                      <a:pt x="2501392" y="54102"/>
                    </a:moveTo>
                    <a:lnTo>
                      <a:pt x="2507742" y="71628"/>
                    </a:lnTo>
                    <a:lnTo>
                      <a:pt x="2478659" y="148463"/>
                    </a:lnTo>
                    <a:cubicBezTo>
                      <a:pt x="2492756" y="161671"/>
                      <a:pt x="2505075" y="176403"/>
                      <a:pt x="2515743" y="192786"/>
                    </a:cubicBezTo>
                    <a:lnTo>
                      <a:pt x="2513203" y="195707"/>
                    </a:lnTo>
                    <a:lnTo>
                      <a:pt x="2510028" y="199517"/>
                    </a:lnTo>
                    <a:lnTo>
                      <a:pt x="2507742" y="202057"/>
                    </a:lnTo>
                    <a:lnTo>
                      <a:pt x="2505456" y="199136"/>
                    </a:lnTo>
                    <a:lnTo>
                      <a:pt x="2495042" y="184531"/>
                    </a:lnTo>
                    <a:cubicBezTo>
                      <a:pt x="2486660" y="172974"/>
                      <a:pt x="2476754" y="161290"/>
                      <a:pt x="2465197" y="149479"/>
                    </a:cubicBezTo>
                    <a:lnTo>
                      <a:pt x="2501392" y="53975"/>
                    </a:lnTo>
                    <a:close/>
                    <a:moveTo>
                      <a:pt x="37084" y="146939"/>
                    </a:moveTo>
                    <a:cubicBezTo>
                      <a:pt x="39243" y="156464"/>
                      <a:pt x="45847" y="164084"/>
                      <a:pt x="57150" y="169672"/>
                    </a:cubicBezTo>
                    <a:cubicBezTo>
                      <a:pt x="68326" y="175133"/>
                      <a:pt x="90297" y="181610"/>
                      <a:pt x="123063" y="189230"/>
                    </a:cubicBezTo>
                    <a:cubicBezTo>
                      <a:pt x="145669" y="194564"/>
                      <a:pt x="160909" y="199009"/>
                      <a:pt x="169037" y="202692"/>
                    </a:cubicBezTo>
                    <a:lnTo>
                      <a:pt x="191135" y="219964"/>
                    </a:lnTo>
                    <a:lnTo>
                      <a:pt x="192659" y="219075"/>
                    </a:lnTo>
                    <a:cubicBezTo>
                      <a:pt x="189230" y="209931"/>
                      <a:pt x="183261" y="203200"/>
                      <a:pt x="174879" y="198628"/>
                    </a:cubicBezTo>
                    <a:cubicBezTo>
                      <a:pt x="166751" y="194183"/>
                      <a:pt x="150114" y="188976"/>
                      <a:pt x="125349" y="182753"/>
                    </a:cubicBezTo>
                    <a:lnTo>
                      <a:pt x="88773" y="173609"/>
                    </a:lnTo>
                    <a:cubicBezTo>
                      <a:pt x="64516" y="167640"/>
                      <a:pt x="49911" y="160274"/>
                      <a:pt x="44831" y="151384"/>
                    </a:cubicBezTo>
                    <a:lnTo>
                      <a:pt x="37084" y="147066"/>
                    </a:lnTo>
                    <a:close/>
                    <a:moveTo>
                      <a:pt x="6953123" y="36576"/>
                    </a:moveTo>
                    <a:cubicBezTo>
                      <a:pt x="6928739" y="36576"/>
                      <a:pt x="6909689" y="46609"/>
                      <a:pt x="6896227" y="66548"/>
                    </a:cubicBezTo>
                    <a:cubicBezTo>
                      <a:pt x="6882765" y="86360"/>
                      <a:pt x="6876034" y="114300"/>
                      <a:pt x="6876034" y="150241"/>
                    </a:cubicBezTo>
                    <a:cubicBezTo>
                      <a:pt x="6876034" y="182880"/>
                      <a:pt x="6879844" y="208661"/>
                      <a:pt x="6887590" y="227838"/>
                    </a:cubicBezTo>
                    <a:cubicBezTo>
                      <a:pt x="6895337" y="246761"/>
                      <a:pt x="6908037" y="261493"/>
                      <a:pt x="6925563" y="272034"/>
                    </a:cubicBezTo>
                    <a:lnTo>
                      <a:pt x="6925563" y="269494"/>
                    </a:lnTo>
                    <a:cubicBezTo>
                      <a:pt x="6909307" y="256413"/>
                      <a:pt x="6898132" y="241808"/>
                      <a:pt x="6892162" y="225552"/>
                    </a:cubicBezTo>
                    <a:cubicBezTo>
                      <a:pt x="6886193" y="209296"/>
                      <a:pt x="6883019" y="185928"/>
                      <a:pt x="6883019" y="155321"/>
                    </a:cubicBezTo>
                    <a:cubicBezTo>
                      <a:pt x="6883019" y="131191"/>
                      <a:pt x="6885050" y="111760"/>
                      <a:pt x="6889114" y="97028"/>
                    </a:cubicBezTo>
                    <a:cubicBezTo>
                      <a:pt x="6893051" y="82296"/>
                      <a:pt x="6899528" y="70358"/>
                      <a:pt x="6908672" y="61341"/>
                    </a:cubicBezTo>
                    <a:cubicBezTo>
                      <a:pt x="6921245" y="49022"/>
                      <a:pt x="6936231" y="42926"/>
                      <a:pt x="6953503" y="42926"/>
                    </a:cubicBezTo>
                    <a:cubicBezTo>
                      <a:pt x="6967727" y="42926"/>
                      <a:pt x="6983475" y="49022"/>
                      <a:pt x="7000874" y="61341"/>
                    </a:cubicBezTo>
                    <a:lnTo>
                      <a:pt x="7004938" y="64262"/>
                    </a:lnTo>
                    <a:lnTo>
                      <a:pt x="7004938" y="62992"/>
                    </a:lnTo>
                    <a:cubicBezTo>
                      <a:pt x="6991603" y="45339"/>
                      <a:pt x="6974332" y="36576"/>
                      <a:pt x="6953122" y="36576"/>
                    </a:cubicBezTo>
                    <a:close/>
                    <a:moveTo>
                      <a:pt x="8996807" y="36576"/>
                    </a:moveTo>
                    <a:cubicBezTo>
                      <a:pt x="8972423" y="36576"/>
                      <a:pt x="8953373" y="46609"/>
                      <a:pt x="8939911" y="66548"/>
                    </a:cubicBezTo>
                    <a:cubicBezTo>
                      <a:pt x="8926449" y="86360"/>
                      <a:pt x="8919718" y="114300"/>
                      <a:pt x="8919718" y="150241"/>
                    </a:cubicBezTo>
                    <a:cubicBezTo>
                      <a:pt x="8919718" y="182880"/>
                      <a:pt x="8923527" y="208661"/>
                      <a:pt x="8931274" y="227838"/>
                    </a:cubicBezTo>
                    <a:cubicBezTo>
                      <a:pt x="8939021" y="246761"/>
                      <a:pt x="8951721" y="261493"/>
                      <a:pt x="8969247" y="272034"/>
                    </a:cubicBezTo>
                    <a:lnTo>
                      <a:pt x="8969247" y="269494"/>
                    </a:lnTo>
                    <a:cubicBezTo>
                      <a:pt x="8952991" y="256413"/>
                      <a:pt x="8941815" y="241808"/>
                      <a:pt x="8935846" y="225552"/>
                    </a:cubicBezTo>
                    <a:cubicBezTo>
                      <a:pt x="8929877" y="209296"/>
                      <a:pt x="8926702" y="185928"/>
                      <a:pt x="8926702" y="155321"/>
                    </a:cubicBezTo>
                    <a:cubicBezTo>
                      <a:pt x="8926702" y="131191"/>
                      <a:pt x="8928734" y="111760"/>
                      <a:pt x="8932798" y="97028"/>
                    </a:cubicBezTo>
                    <a:cubicBezTo>
                      <a:pt x="8936735" y="82296"/>
                      <a:pt x="8943212" y="70358"/>
                      <a:pt x="8952356" y="61341"/>
                    </a:cubicBezTo>
                    <a:cubicBezTo>
                      <a:pt x="8964929" y="49022"/>
                      <a:pt x="8979915" y="42926"/>
                      <a:pt x="8997187" y="42926"/>
                    </a:cubicBezTo>
                    <a:cubicBezTo>
                      <a:pt x="9011411" y="42926"/>
                      <a:pt x="9027159" y="49022"/>
                      <a:pt x="9044558" y="61341"/>
                    </a:cubicBezTo>
                    <a:lnTo>
                      <a:pt x="9048622" y="64262"/>
                    </a:lnTo>
                    <a:lnTo>
                      <a:pt x="9048622" y="62992"/>
                    </a:lnTo>
                    <a:cubicBezTo>
                      <a:pt x="9035287" y="45339"/>
                      <a:pt x="9018015" y="36576"/>
                      <a:pt x="8996806" y="36576"/>
                    </a:cubicBezTo>
                    <a:close/>
                    <a:moveTo>
                      <a:pt x="10794492" y="36576"/>
                    </a:moveTo>
                    <a:cubicBezTo>
                      <a:pt x="10770108" y="36576"/>
                      <a:pt x="10751058" y="46609"/>
                      <a:pt x="10737596" y="66548"/>
                    </a:cubicBezTo>
                    <a:cubicBezTo>
                      <a:pt x="10724134" y="86360"/>
                      <a:pt x="10717402" y="114300"/>
                      <a:pt x="10717402" y="150241"/>
                    </a:cubicBezTo>
                    <a:cubicBezTo>
                      <a:pt x="10717402" y="182880"/>
                      <a:pt x="10721212" y="208661"/>
                      <a:pt x="10728959" y="227838"/>
                    </a:cubicBezTo>
                    <a:cubicBezTo>
                      <a:pt x="10736706" y="246761"/>
                      <a:pt x="10749406" y="261493"/>
                      <a:pt x="10766932" y="272034"/>
                    </a:cubicBezTo>
                    <a:lnTo>
                      <a:pt x="10766932" y="269494"/>
                    </a:lnTo>
                    <a:cubicBezTo>
                      <a:pt x="10750676" y="256413"/>
                      <a:pt x="10739500" y="241808"/>
                      <a:pt x="10733531" y="225552"/>
                    </a:cubicBezTo>
                    <a:cubicBezTo>
                      <a:pt x="10727561" y="209296"/>
                      <a:pt x="10724387" y="185928"/>
                      <a:pt x="10724387" y="155321"/>
                    </a:cubicBezTo>
                    <a:cubicBezTo>
                      <a:pt x="10724387" y="131191"/>
                      <a:pt x="10726419" y="111760"/>
                      <a:pt x="10730483" y="97028"/>
                    </a:cubicBezTo>
                    <a:cubicBezTo>
                      <a:pt x="10734420" y="82296"/>
                      <a:pt x="10740897" y="70358"/>
                      <a:pt x="10750041" y="61341"/>
                    </a:cubicBezTo>
                    <a:cubicBezTo>
                      <a:pt x="10762614" y="49022"/>
                      <a:pt x="10777600" y="42926"/>
                      <a:pt x="10794872" y="42926"/>
                    </a:cubicBezTo>
                    <a:cubicBezTo>
                      <a:pt x="10809096" y="42926"/>
                      <a:pt x="10824844" y="49022"/>
                      <a:pt x="10842243" y="61341"/>
                    </a:cubicBezTo>
                    <a:lnTo>
                      <a:pt x="10846307" y="64262"/>
                    </a:lnTo>
                    <a:lnTo>
                      <a:pt x="10846307" y="62992"/>
                    </a:lnTo>
                    <a:cubicBezTo>
                      <a:pt x="10832972" y="45339"/>
                      <a:pt x="10815700" y="36576"/>
                      <a:pt x="10794491" y="36576"/>
                    </a:cubicBezTo>
                    <a:close/>
                    <a:moveTo>
                      <a:pt x="3687572" y="37973"/>
                    </a:moveTo>
                    <a:cubicBezTo>
                      <a:pt x="3643249" y="37973"/>
                      <a:pt x="3621151" y="80010"/>
                      <a:pt x="3621151" y="164211"/>
                    </a:cubicBezTo>
                    <a:cubicBezTo>
                      <a:pt x="3621151" y="194056"/>
                      <a:pt x="3624453" y="217805"/>
                      <a:pt x="3630930" y="235458"/>
                    </a:cubicBezTo>
                    <a:cubicBezTo>
                      <a:pt x="3637280" y="252857"/>
                      <a:pt x="3648075" y="266954"/>
                      <a:pt x="3663188" y="277749"/>
                    </a:cubicBezTo>
                    <a:lnTo>
                      <a:pt x="3665220" y="275463"/>
                    </a:lnTo>
                    <a:cubicBezTo>
                      <a:pt x="3640455" y="256794"/>
                      <a:pt x="3628136" y="218821"/>
                      <a:pt x="3628136" y="161544"/>
                    </a:cubicBezTo>
                    <a:cubicBezTo>
                      <a:pt x="3628136" y="83185"/>
                      <a:pt x="3648075" y="43942"/>
                      <a:pt x="3687952" y="43942"/>
                    </a:cubicBezTo>
                    <a:cubicBezTo>
                      <a:pt x="3700144" y="43942"/>
                      <a:pt x="3713480" y="48006"/>
                      <a:pt x="3727957" y="56007"/>
                    </a:cubicBezTo>
                    <a:lnTo>
                      <a:pt x="3731767" y="58293"/>
                    </a:lnTo>
                    <a:cubicBezTo>
                      <a:pt x="3722369" y="44831"/>
                      <a:pt x="3707637" y="38100"/>
                      <a:pt x="3687444" y="38100"/>
                    </a:cubicBezTo>
                    <a:close/>
                    <a:moveTo>
                      <a:pt x="9688957" y="37973"/>
                    </a:moveTo>
                    <a:cubicBezTo>
                      <a:pt x="9644634" y="37973"/>
                      <a:pt x="9622536" y="80010"/>
                      <a:pt x="9622536" y="164211"/>
                    </a:cubicBezTo>
                    <a:cubicBezTo>
                      <a:pt x="9622536" y="194056"/>
                      <a:pt x="9625838" y="217805"/>
                      <a:pt x="9632315" y="235458"/>
                    </a:cubicBezTo>
                    <a:cubicBezTo>
                      <a:pt x="9638665" y="252857"/>
                      <a:pt x="9649460" y="266954"/>
                      <a:pt x="9664573" y="277749"/>
                    </a:cubicBezTo>
                    <a:lnTo>
                      <a:pt x="9666605" y="275463"/>
                    </a:lnTo>
                    <a:cubicBezTo>
                      <a:pt x="9641839" y="256794"/>
                      <a:pt x="9629521" y="218821"/>
                      <a:pt x="9629521" y="161544"/>
                    </a:cubicBezTo>
                    <a:cubicBezTo>
                      <a:pt x="9629521" y="83185"/>
                      <a:pt x="9649460" y="43942"/>
                      <a:pt x="9689338" y="43942"/>
                    </a:cubicBezTo>
                    <a:cubicBezTo>
                      <a:pt x="9701530" y="43942"/>
                      <a:pt x="9714865" y="48006"/>
                      <a:pt x="9729343" y="56007"/>
                    </a:cubicBezTo>
                    <a:lnTo>
                      <a:pt x="9733153" y="58293"/>
                    </a:lnTo>
                    <a:cubicBezTo>
                      <a:pt x="9723755" y="44831"/>
                      <a:pt x="9709023" y="38100"/>
                      <a:pt x="9688830" y="38100"/>
                    </a:cubicBezTo>
                    <a:close/>
                    <a:moveTo>
                      <a:pt x="4682998" y="14986"/>
                    </a:moveTo>
                    <a:lnTo>
                      <a:pt x="4657344" y="40005"/>
                    </a:lnTo>
                    <a:lnTo>
                      <a:pt x="4657344" y="210693"/>
                    </a:lnTo>
                    <a:cubicBezTo>
                      <a:pt x="4657344" y="231267"/>
                      <a:pt x="4659757" y="246507"/>
                      <a:pt x="4664583" y="256413"/>
                    </a:cubicBezTo>
                    <a:cubicBezTo>
                      <a:pt x="4669409" y="266319"/>
                      <a:pt x="4678172" y="273812"/>
                      <a:pt x="4690999" y="278892"/>
                    </a:cubicBezTo>
                    <a:lnTo>
                      <a:pt x="4690491" y="276860"/>
                    </a:lnTo>
                    <a:cubicBezTo>
                      <a:pt x="4680839" y="268732"/>
                      <a:pt x="4674235" y="261747"/>
                      <a:pt x="4670679" y="255905"/>
                    </a:cubicBezTo>
                    <a:lnTo>
                      <a:pt x="4663567" y="227076"/>
                    </a:lnTo>
                    <a:lnTo>
                      <a:pt x="4663821" y="42291"/>
                    </a:lnTo>
                    <a:lnTo>
                      <a:pt x="4686046" y="19812"/>
                    </a:lnTo>
                    <a:lnTo>
                      <a:pt x="4682871" y="14986"/>
                    </a:lnTo>
                    <a:close/>
                    <a:moveTo>
                      <a:pt x="65532" y="220726"/>
                    </a:moveTo>
                    <a:lnTo>
                      <a:pt x="59436" y="221869"/>
                    </a:lnTo>
                    <a:cubicBezTo>
                      <a:pt x="65405" y="252857"/>
                      <a:pt x="82423" y="272415"/>
                      <a:pt x="110617" y="280543"/>
                    </a:cubicBezTo>
                    <a:lnTo>
                      <a:pt x="110617" y="278765"/>
                    </a:lnTo>
                    <a:cubicBezTo>
                      <a:pt x="86233" y="267335"/>
                      <a:pt x="71247" y="248031"/>
                      <a:pt x="65532" y="220726"/>
                    </a:cubicBezTo>
                    <a:close/>
                    <a:moveTo>
                      <a:pt x="3125089" y="31623"/>
                    </a:moveTo>
                    <a:cubicBezTo>
                      <a:pt x="3082036" y="31623"/>
                      <a:pt x="3060446" y="70866"/>
                      <a:pt x="3060446" y="149225"/>
                    </a:cubicBezTo>
                    <a:cubicBezTo>
                      <a:pt x="3060446" y="185801"/>
                      <a:pt x="3065780" y="216027"/>
                      <a:pt x="3076575" y="240030"/>
                    </a:cubicBezTo>
                    <a:cubicBezTo>
                      <a:pt x="3087243" y="263779"/>
                      <a:pt x="3101467" y="277622"/>
                      <a:pt x="3119374" y="281178"/>
                    </a:cubicBezTo>
                    <a:lnTo>
                      <a:pt x="3119374" y="278892"/>
                    </a:lnTo>
                    <a:cubicBezTo>
                      <a:pt x="3102864" y="272161"/>
                      <a:pt x="3090037" y="257556"/>
                      <a:pt x="3080893" y="234823"/>
                    </a:cubicBezTo>
                    <a:cubicBezTo>
                      <a:pt x="3071749" y="212217"/>
                      <a:pt x="3067304" y="183896"/>
                      <a:pt x="3067304" y="149733"/>
                    </a:cubicBezTo>
                    <a:cubicBezTo>
                      <a:pt x="3067304" y="74803"/>
                      <a:pt x="3086989" y="37338"/>
                      <a:pt x="3126232" y="37338"/>
                    </a:cubicBezTo>
                    <a:cubicBezTo>
                      <a:pt x="3138551" y="37338"/>
                      <a:pt x="3151505" y="42926"/>
                      <a:pt x="3165348" y="53975"/>
                    </a:cubicBezTo>
                    <a:lnTo>
                      <a:pt x="3165348" y="50927"/>
                    </a:lnTo>
                    <a:cubicBezTo>
                      <a:pt x="3153029" y="38100"/>
                      <a:pt x="3139694" y="31623"/>
                      <a:pt x="3125089" y="31623"/>
                    </a:cubicBezTo>
                    <a:close/>
                    <a:moveTo>
                      <a:pt x="5253736" y="31623"/>
                    </a:moveTo>
                    <a:cubicBezTo>
                      <a:pt x="5210683" y="31623"/>
                      <a:pt x="5189093" y="70866"/>
                      <a:pt x="5189093" y="149225"/>
                    </a:cubicBezTo>
                    <a:cubicBezTo>
                      <a:pt x="5189093" y="185801"/>
                      <a:pt x="5194427" y="216027"/>
                      <a:pt x="5205222" y="240030"/>
                    </a:cubicBezTo>
                    <a:cubicBezTo>
                      <a:pt x="5215890" y="263779"/>
                      <a:pt x="5230114" y="277622"/>
                      <a:pt x="5248021" y="281178"/>
                    </a:cubicBezTo>
                    <a:lnTo>
                      <a:pt x="5248021" y="278892"/>
                    </a:lnTo>
                    <a:cubicBezTo>
                      <a:pt x="5231511" y="272161"/>
                      <a:pt x="5218684" y="257556"/>
                      <a:pt x="5209540" y="234823"/>
                    </a:cubicBezTo>
                    <a:cubicBezTo>
                      <a:pt x="5200396" y="212217"/>
                      <a:pt x="5195951" y="183896"/>
                      <a:pt x="5195951" y="149733"/>
                    </a:cubicBezTo>
                    <a:cubicBezTo>
                      <a:pt x="5195951" y="74803"/>
                      <a:pt x="5215636" y="37338"/>
                      <a:pt x="5254879" y="37338"/>
                    </a:cubicBezTo>
                    <a:cubicBezTo>
                      <a:pt x="5267198" y="37338"/>
                      <a:pt x="5280152" y="42926"/>
                      <a:pt x="5293995" y="53975"/>
                    </a:cubicBezTo>
                    <a:lnTo>
                      <a:pt x="5293995" y="50927"/>
                    </a:lnTo>
                    <a:cubicBezTo>
                      <a:pt x="5281676" y="38100"/>
                      <a:pt x="5268341" y="31623"/>
                      <a:pt x="5253736" y="31623"/>
                    </a:cubicBezTo>
                    <a:close/>
                    <a:moveTo>
                      <a:pt x="9417177" y="31623"/>
                    </a:moveTo>
                    <a:cubicBezTo>
                      <a:pt x="9374124" y="31623"/>
                      <a:pt x="9352534" y="70866"/>
                      <a:pt x="9352534" y="149225"/>
                    </a:cubicBezTo>
                    <a:cubicBezTo>
                      <a:pt x="9352534" y="185801"/>
                      <a:pt x="9357868" y="216027"/>
                      <a:pt x="9368663" y="240030"/>
                    </a:cubicBezTo>
                    <a:cubicBezTo>
                      <a:pt x="9379331" y="263779"/>
                      <a:pt x="9393555" y="277622"/>
                      <a:pt x="9411462" y="281178"/>
                    </a:cubicBezTo>
                    <a:lnTo>
                      <a:pt x="9411462" y="278892"/>
                    </a:lnTo>
                    <a:cubicBezTo>
                      <a:pt x="9394952" y="272161"/>
                      <a:pt x="9382125" y="257556"/>
                      <a:pt x="9372981" y="234823"/>
                    </a:cubicBezTo>
                    <a:cubicBezTo>
                      <a:pt x="9363837" y="212217"/>
                      <a:pt x="9359392" y="183896"/>
                      <a:pt x="9359392" y="149733"/>
                    </a:cubicBezTo>
                    <a:cubicBezTo>
                      <a:pt x="9359392" y="74803"/>
                      <a:pt x="9379076" y="37338"/>
                      <a:pt x="9418320" y="37338"/>
                    </a:cubicBezTo>
                    <a:cubicBezTo>
                      <a:pt x="9430638" y="37338"/>
                      <a:pt x="9443593" y="42926"/>
                      <a:pt x="9457436" y="53975"/>
                    </a:cubicBezTo>
                    <a:lnTo>
                      <a:pt x="9457436" y="50927"/>
                    </a:lnTo>
                    <a:cubicBezTo>
                      <a:pt x="9445117" y="38100"/>
                      <a:pt x="9431782" y="31623"/>
                      <a:pt x="9417177" y="31623"/>
                    </a:cubicBezTo>
                    <a:close/>
                    <a:moveTo>
                      <a:pt x="2045589" y="26670"/>
                    </a:moveTo>
                    <a:cubicBezTo>
                      <a:pt x="2076831" y="26670"/>
                      <a:pt x="2099691" y="32385"/>
                      <a:pt x="2114042" y="43688"/>
                    </a:cubicBezTo>
                    <a:cubicBezTo>
                      <a:pt x="2137791" y="62484"/>
                      <a:pt x="2149729" y="97663"/>
                      <a:pt x="2149729" y="148971"/>
                    </a:cubicBezTo>
                    <a:cubicBezTo>
                      <a:pt x="2149729" y="201549"/>
                      <a:pt x="2138680" y="239014"/>
                      <a:pt x="2116709" y="261366"/>
                    </a:cubicBezTo>
                    <a:lnTo>
                      <a:pt x="2091690" y="277749"/>
                    </a:lnTo>
                    <a:cubicBezTo>
                      <a:pt x="2082927" y="280543"/>
                      <a:pt x="2069973" y="281813"/>
                      <a:pt x="2052955" y="281813"/>
                    </a:cubicBezTo>
                    <a:lnTo>
                      <a:pt x="2052955" y="46863"/>
                    </a:lnTo>
                    <a:lnTo>
                      <a:pt x="2068449" y="45974"/>
                    </a:lnTo>
                    <a:cubicBezTo>
                      <a:pt x="2086737" y="45974"/>
                      <a:pt x="2104009" y="49784"/>
                      <a:pt x="2120011" y="57404"/>
                    </a:cubicBezTo>
                    <a:cubicBezTo>
                      <a:pt x="2112772" y="50673"/>
                      <a:pt x="2105406" y="46101"/>
                      <a:pt x="2098167" y="43561"/>
                    </a:cubicBezTo>
                    <a:lnTo>
                      <a:pt x="2068830" y="39878"/>
                    </a:lnTo>
                    <a:cubicBezTo>
                      <a:pt x="2062353" y="39878"/>
                      <a:pt x="2055114" y="40513"/>
                      <a:pt x="2047240" y="41656"/>
                    </a:cubicBezTo>
                    <a:lnTo>
                      <a:pt x="2047240" y="281813"/>
                    </a:lnTo>
                    <a:lnTo>
                      <a:pt x="2034667" y="281813"/>
                    </a:lnTo>
                    <a:lnTo>
                      <a:pt x="2034667" y="26670"/>
                    </a:lnTo>
                    <a:close/>
                    <a:moveTo>
                      <a:pt x="3683254" y="24130"/>
                    </a:moveTo>
                    <a:cubicBezTo>
                      <a:pt x="3706241" y="24130"/>
                      <a:pt x="3724021" y="34036"/>
                      <a:pt x="3736467" y="53721"/>
                    </a:cubicBezTo>
                    <a:cubicBezTo>
                      <a:pt x="3748278" y="72644"/>
                      <a:pt x="3754247" y="106172"/>
                      <a:pt x="3754247" y="154305"/>
                    </a:cubicBezTo>
                    <a:cubicBezTo>
                      <a:pt x="3754247" y="196723"/>
                      <a:pt x="3748151" y="229108"/>
                      <a:pt x="3735832" y="251206"/>
                    </a:cubicBezTo>
                    <a:cubicBezTo>
                      <a:pt x="3723513" y="273177"/>
                      <a:pt x="3705606" y="284226"/>
                      <a:pt x="3682111" y="284226"/>
                    </a:cubicBezTo>
                    <a:cubicBezTo>
                      <a:pt x="3631565" y="284226"/>
                      <a:pt x="3606419" y="242570"/>
                      <a:pt x="3606419" y="159385"/>
                    </a:cubicBezTo>
                    <a:cubicBezTo>
                      <a:pt x="3606419" y="69342"/>
                      <a:pt x="3632073" y="24257"/>
                      <a:pt x="3683254" y="24257"/>
                    </a:cubicBezTo>
                    <a:close/>
                    <a:moveTo>
                      <a:pt x="9684639" y="24130"/>
                    </a:moveTo>
                    <a:cubicBezTo>
                      <a:pt x="9707626" y="24130"/>
                      <a:pt x="9725406" y="34036"/>
                      <a:pt x="9737852" y="53721"/>
                    </a:cubicBezTo>
                    <a:cubicBezTo>
                      <a:pt x="9749663" y="72644"/>
                      <a:pt x="9755632" y="106172"/>
                      <a:pt x="9755632" y="154305"/>
                    </a:cubicBezTo>
                    <a:cubicBezTo>
                      <a:pt x="9755632" y="196723"/>
                      <a:pt x="9749537" y="229108"/>
                      <a:pt x="9737217" y="251206"/>
                    </a:cubicBezTo>
                    <a:cubicBezTo>
                      <a:pt x="9724899" y="273177"/>
                      <a:pt x="9706991" y="284226"/>
                      <a:pt x="9683497" y="284226"/>
                    </a:cubicBezTo>
                    <a:cubicBezTo>
                      <a:pt x="9632951" y="284226"/>
                      <a:pt x="9607804" y="242570"/>
                      <a:pt x="9607804" y="159385"/>
                    </a:cubicBezTo>
                    <a:cubicBezTo>
                      <a:pt x="9607804" y="69342"/>
                      <a:pt x="9633458" y="24257"/>
                      <a:pt x="9684639" y="24257"/>
                    </a:cubicBezTo>
                    <a:close/>
                    <a:moveTo>
                      <a:pt x="6238240" y="7493"/>
                    </a:moveTo>
                    <a:lnTo>
                      <a:pt x="6272784" y="34798"/>
                    </a:lnTo>
                    <a:lnTo>
                      <a:pt x="6272784" y="131953"/>
                    </a:lnTo>
                    <a:cubicBezTo>
                      <a:pt x="6247892" y="131953"/>
                      <a:pt x="6232017" y="144145"/>
                      <a:pt x="6225032" y="168402"/>
                    </a:cubicBezTo>
                    <a:cubicBezTo>
                      <a:pt x="6237732" y="156972"/>
                      <a:pt x="6251829" y="151384"/>
                      <a:pt x="6267323" y="151384"/>
                    </a:cubicBezTo>
                    <a:lnTo>
                      <a:pt x="6272784" y="151892"/>
                    </a:lnTo>
                    <a:lnTo>
                      <a:pt x="6272784" y="162560"/>
                    </a:lnTo>
                    <a:cubicBezTo>
                      <a:pt x="6256909" y="164465"/>
                      <a:pt x="6244336" y="168783"/>
                      <a:pt x="6235065" y="175514"/>
                    </a:cubicBezTo>
                    <a:lnTo>
                      <a:pt x="6238240" y="180340"/>
                    </a:lnTo>
                    <a:cubicBezTo>
                      <a:pt x="6248527" y="173990"/>
                      <a:pt x="6260084" y="170053"/>
                      <a:pt x="6272784" y="168529"/>
                    </a:cubicBezTo>
                    <a:lnTo>
                      <a:pt x="6272784" y="270002"/>
                    </a:lnTo>
                    <a:lnTo>
                      <a:pt x="6238240" y="296418"/>
                    </a:lnTo>
                    <a:lnTo>
                      <a:pt x="6493256" y="296418"/>
                    </a:lnTo>
                    <a:cubicBezTo>
                      <a:pt x="6479794" y="283083"/>
                      <a:pt x="6470015" y="271399"/>
                      <a:pt x="6464172" y="261366"/>
                    </a:cubicBezTo>
                    <a:cubicBezTo>
                      <a:pt x="6458457" y="251333"/>
                      <a:pt x="6453505" y="237998"/>
                      <a:pt x="6449568" y="221361"/>
                    </a:cubicBezTo>
                    <a:cubicBezTo>
                      <a:pt x="6448171" y="223774"/>
                      <a:pt x="6447282" y="225425"/>
                      <a:pt x="6446901" y="226314"/>
                    </a:cubicBezTo>
                    <a:lnTo>
                      <a:pt x="6434836" y="247015"/>
                    </a:lnTo>
                    <a:cubicBezTo>
                      <a:pt x="6427470" y="259969"/>
                      <a:pt x="6417182" y="268605"/>
                      <a:pt x="6404101" y="272923"/>
                    </a:cubicBezTo>
                    <a:cubicBezTo>
                      <a:pt x="6391020" y="277241"/>
                      <a:pt x="6369049" y="279527"/>
                      <a:pt x="6338188" y="279527"/>
                    </a:cubicBezTo>
                    <a:lnTo>
                      <a:pt x="6338188" y="168402"/>
                    </a:lnTo>
                    <a:lnTo>
                      <a:pt x="6387718" y="168402"/>
                    </a:lnTo>
                    <a:lnTo>
                      <a:pt x="6381749" y="162433"/>
                    </a:lnTo>
                    <a:lnTo>
                      <a:pt x="6332346" y="162433"/>
                    </a:lnTo>
                    <a:lnTo>
                      <a:pt x="6332346" y="279400"/>
                    </a:lnTo>
                    <a:lnTo>
                      <a:pt x="6317741" y="279400"/>
                    </a:lnTo>
                    <a:lnTo>
                      <a:pt x="6317741" y="151765"/>
                    </a:lnTo>
                    <a:lnTo>
                      <a:pt x="6379844" y="151765"/>
                    </a:lnTo>
                    <a:lnTo>
                      <a:pt x="6409181" y="189738"/>
                    </a:lnTo>
                    <a:lnTo>
                      <a:pt x="6409181" y="91694"/>
                    </a:lnTo>
                    <a:lnTo>
                      <a:pt x="6379844" y="131953"/>
                    </a:lnTo>
                    <a:lnTo>
                      <a:pt x="6337934" y="131953"/>
                    </a:lnTo>
                    <a:lnTo>
                      <a:pt x="6337934" y="45466"/>
                    </a:lnTo>
                    <a:lnTo>
                      <a:pt x="6342761" y="45212"/>
                    </a:lnTo>
                    <a:cubicBezTo>
                      <a:pt x="6355207" y="44577"/>
                      <a:pt x="6363843" y="44323"/>
                      <a:pt x="6368669" y="44323"/>
                    </a:cubicBezTo>
                    <a:cubicBezTo>
                      <a:pt x="6384797" y="44323"/>
                      <a:pt x="6395465" y="45212"/>
                      <a:pt x="6400927" y="46990"/>
                    </a:cubicBezTo>
                    <a:cubicBezTo>
                      <a:pt x="6406388" y="48768"/>
                      <a:pt x="6415278" y="54610"/>
                      <a:pt x="6427597" y="64262"/>
                    </a:cubicBezTo>
                    <a:lnTo>
                      <a:pt x="6432169" y="67691"/>
                    </a:lnTo>
                    <a:cubicBezTo>
                      <a:pt x="6425057" y="55880"/>
                      <a:pt x="6416928" y="47879"/>
                      <a:pt x="6407784" y="43815"/>
                    </a:cubicBezTo>
                    <a:cubicBezTo>
                      <a:pt x="6398640" y="39751"/>
                      <a:pt x="6384544" y="37719"/>
                      <a:pt x="6365239" y="37719"/>
                    </a:cubicBezTo>
                    <a:cubicBezTo>
                      <a:pt x="6354825" y="37719"/>
                      <a:pt x="6343776" y="38227"/>
                      <a:pt x="6332219" y="39370"/>
                    </a:cubicBezTo>
                    <a:lnTo>
                      <a:pt x="6332219" y="131953"/>
                    </a:lnTo>
                    <a:lnTo>
                      <a:pt x="6317614" y="131953"/>
                    </a:lnTo>
                    <a:lnTo>
                      <a:pt x="6317614" y="27305"/>
                    </a:lnTo>
                    <a:lnTo>
                      <a:pt x="6358508" y="26162"/>
                    </a:lnTo>
                    <a:cubicBezTo>
                      <a:pt x="6383274" y="26162"/>
                      <a:pt x="6400418" y="28829"/>
                      <a:pt x="6409943" y="34163"/>
                    </a:cubicBezTo>
                    <a:cubicBezTo>
                      <a:pt x="6419468" y="39497"/>
                      <a:pt x="6428485" y="51181"/>
                      <a:pt x="6436740" y="69469"/>
                    </a:cubicBezTo>
                    <a:lnTo>
                      <a:pt x="6440169" y="77216"/>
                    </a:lnTo>
                    <a:cubicBezTo>
                      <a:pt x="6449313" y="52705"/>
                      <a:pt x="6461505" y="30861"/>
                      <a:pt x="6476999" y="11938"/>
                    </a:cubicBezTo>
                    <a:lnTo>
                      <a:pt x="6480682" y="7620"/>
                    </a:lnTo>
                    <a:close/>
                    <a:moveTo>
                      <a:pt x="7552944" y="7493"/>
                    </a:moveTo>
                    <a:lnTo>
                      <a:pt x="7587488" y="34798"/>
                    </a:lnTo>
                    <a:lnTo>
                      <a:pt x="7587488" y="131953"/>
                    </a:lnTo>
                    <a:cubicBezTo>
                      <a:pt x="7562596" y="131953"/>
                      <a:pt x="7546721" y="144145"/>
                      <a:pt x="7539736" y="168402"/>
                    </a:cubicBezTo>
                    <a:cubicBezTo>
                      <a:pt x="7552436" y="156972"/>
                      <a:pt x="7566533" y="151384"/>
                      <a:pt x="7582027" y="151384"/>
                    </a:cubicBezTo>
                    <a:lnTo>
                      <a:pt x="7587488" y="151892"/>
                    </a:lnTo>
                    <a:lnTo>
                      <a:pt x="7587488" y="162560"/>
                    </a:lnTo>
                    <a:cubicBezTo>
                      <a:pt x="7571613" y="164465"/>
                      <a:pt x="7558913" y="168783"/>
                      <a:pt x="7549769" y="175514"/>
                    </a:cubicBezTo>
                    <a:lnTo>
                      <a:pt x="7552944" y="180340"/>
                    </a:lnTo>
                    <a:cubicBezTo>
                      <a:pt x="7563231" y="173990"/>
                      <a:pt x="7574788" y="170053"/>
                      <a:pt x="7587488" y="168529"/>
                    </a:cubicBezTo>
                    <a:lnTo>
                      <a:pt x="7587488" y="270002"/>
                    </a:lnTo>
                    <a:lnTo>
                      <a:pt x="7552944" y="296418"/>
                    </a:lnTo>
                    <a:lnTo>
                      <a:pt x="7807961" y="296418"/>
                    </a:lnTo>
                    <a:cubicBezTo>
                      <a:pt x="7794499" y="283083"/>
                      <a:pt x="7784719" y="271399"/>
                      <a:pt x="7778878" y="261366"/>
                    </a:cubicBezTo>
                    <a:cubicBezTo>
                      <a:pt x="7773163" y="251333"/>
                      <a:pt x="7768210" y="237998"/>
                      <a:pt x="7764273" y="221361"/>
                    </a:cubicBezTo>
                    <a:cubicBezTo>
                      <a:pt x="7762876" y="223774"/>
                      <a:pt x="7761987" y="225425"/>
                      <a:pt x="7761605" y="226314"/>
                    </a:cubicBezTo>
                    <a:lnTo>
                      <a:pt x="7749540" y="247015"/>
                    </a:lnTo>
                    <a:cubicBezTo>
                      <a:pt x="7742047" y="259969"/>
                      <a:pt x="7731887" y="268605"/>
                      <a:pt x="7718806" y="272923"/>
                    </a:cubicBezTo>
                    <a:cubicBezTo>
                      <a:pt x="7705726" y="277241"/>
                      <a:pt x="7683754" y="279527"/>
                      <a:pt x="7652893" y="279527"/>
                    </a:cubicBezTo>
                    <a:lnTo>
                      <a:pt x="7652893" y="168402"/>
                    </a:lnTo>
                    <a:lnTo>
                      <a:pt x="7702424" y="168402"/>
                    </a:lnTo>
                    <a:lnTo>
                      <a:pt x="7696455" y="162433"/>
                    </a:lnTo>
                    <a:lnTo>
                      <a:pt x="7647052" y="162433"/>
                    </a:lnTo>
                    <a:lnTo>
                      <a:pt x="7647052" y="279400"/>
                    </a:lnTo>
                    <a:lnTo>
                      <a:pt x="7632700" y="279400"/>
                    </a:lnTo>
                    <a:lnTo>
                      <a:pt x="7632700" y="151765"/>
                    </a:lnTo>
                    <a:lnTo>
                      <a:pt x="7694803" y="151765"/>
                    </a:lnTo>
                    <a:lnTo>
                      <a:pt x="7724140" y="189738"/>
                    </a:lnTo>
                    <a:lnTo>
                      <a:pt x="7724140" y="91694"/>
                    </a:lnTo>
                    <a:lnTo>
                      <a:pt x="7694803" y="131953"/>
                    </a:lnTo>
                    <a:lnTo>
                      <a:pt x="7652893" y="131953"/>
                    </a:lnTo>
                    <a:lnTo>
                      <a:pt x="7652893" y="45466"/>
                    </a:lnTo>
                    <a:lnTo>
                      <a:pt x="7657719" y="45212"/>
                    </a:lnTo>
                    <a:cubicBezTo>
                      <a:pt x="7670165" y="44577"/>
                      <a:pt x="7678801" y="44323"/>
                      <a:pt x="7683627" y="44323"/>
                    </a:cubicBezTo>
                    <a:cubicBezTo>
                      <a:pt x="7699756" y="44323"/>
                      <a:pt x="7710424" y="45212"/>
                      <a:pt x="7715885" y="46990"/>
                    </a:cubicBezTo>
                    <a:cubicBezTo>
                      <a:pt x="7721346" y="48768"/>
                      <a:pt x="7730236" y="54610"/>
                      <a:pt x="7742555" y="64262"/>
                    </a:cubicBezTo>
                    <a:lnTo>
                      <a:pt x="7747126" y="67691"/>
                    </a:lnTo>
                    <a:cubicBezTo>
                      <a:pt x="7740014" y="55880"/>
                      <a:pt x="7731886" y="47879"/>
                      <a:pt x="7722743" y="43815"/>
                    </a:cubicBezTo>
                    <a:cubicBezTo>
                      <a:pt x="7713599" y="39751"/>
                      <a:pt x="7699501" y="37719"/>
                      <a:pt x="7680198" y="37719"/>
                    </a:cubicBezTo>
                    <a:cubicBezTo>
                      <a:pt x="7669784" y="37719"/>
                      <a:pt x="7658735" y="38227"/>
                      <a:pt x="7647178" y="39370"/>
                    </a:cubicBezTo>
                    <a:lnTo>
                      <a:pt x="7647178" y="131953"/>
                    </a:lnTo>
                    <a:lnTo>
                      <a:pt x="7632700" y="131953"/>
                    </a:lnTo>
                    <a:lnTo>
                      <a:pt x="7632700" y="27305"/>
                    </a:lnTo>
                    <a:lnTo>
                      <a:pt x="7673594" y="26162"/>
                    </a:lnTo>
                    <a:cubicBezTo>
                      <a:pt x="7698359" y="26162"/>
                      <a:pt x="7715503" y="28829"/>
                      <a:pt x="7725028" y="34163"/>
                    </a:cubicBezTo>
                    <a:cubicBezTo>
                      <a:pt x="7734553" y="39497"/>
                      <a:pt x="7743571" y="51181"/>
                      <a:pt x="7751825" y="69469"/>
                    </a:cubicBezTo>
                    <a:lnTo>
                      <a:pt x="7755255" y="77216"/>
                    </a:lnTo>
                    <a:cubicBezTo>
                      <a:pt x="7764398" y="52705"/>
                      <a:pt x="7776590" y="30861"/>
                      <a:pt x="7792085" y="11938"/>
                    </a:cubicBezTo>
                    <a:lnTo>
                      <a:pt x="7795768" y="7620"/>
                    </a:lnTo>
                    <a:close/>
                    <a:moveTo>
                      <a:pt x="7843648" y="7493"/>
                    </a:moveTo>
                    <a:lnTo>
                      <a:pt x="7878191" y="34798"/>
                    </a:lnTo>
                    <a:lnTo>
                      <a:pt x="7878191" y="131953"/>
                    </a:lnTo>
                    <a:cubicBezTo>
                      <a:pt x="7853299" y="131953"/>
                      <a:pt x="7837424" y="144145"/>
                      <a:pt x="7830439" y="168402"/>
                    </a:cubicBezTo>
                    <a:cubicBezTo>
                      <a:pt x="7843139" y="156972"/>
                      <a:pt x="7857236" y="151384"/>
                      <a:pt x="7872730" y="151384"/>
                    </a:cubicBezTo>
                    <a:lnTo>
                      <a:pt x="7878191" y="151892"/>
                    </a:lnTo>
                    <a:lnTo>
                      <a:pt x="7878191" y="162560"/>
                    </a:lnTo>
                    <a:cubicBezTo>
                      <a:pt x="7862316" y="164465"/>
                      <a:pt x="7849743" y="168783"/>
                      <a:pt x="7840473" y="175514"/>
                    </a:cubicBezTo>
                    <a:lnTo>
                      <a:pt x="7843648" y="180340"/>
                    </a:lnTo>
                    <a:cubicBezTo>
                      <a:pt x="7853935" y="173990"/>
                      <a:pt x="7865491" y="170053"/>
                      <a:pt x="7878191" y="168529"/>
                    </a:cubicBezTo>
                    <a:lnTo>
                      <a:pt x="7878191" y="270002"/>
                    </a:lnTo>
                    <a:lnTo>
                      <a:pt x="7843648" y="296418"/>
                    </a:lnTo>
                    <a:lnTo>
                      <a:pt x="8098664" y="296418"/>
                    </a:lnTo>
                    <a:cubicBezTo>
                      <a:pt x="8085202" y="283083"/>
                      <a:pt x="8075423" y="271399"/>
                      <a:pt x="8069581" y="261366"/>
                    </a:cubicBezTo>
                    <a:cubicBezTo>
                      <a:pt x="8063866" y="251333"/>
                      <a:pt x="8058913" y="237998"/>
                      <a:pt x="8054976" y="221361"/>
                    </a:cubicBezTo>
                    <a:cubicBezTo>
                      <a:pt x="8053579" y="223774"/>
                      <a:pt x="8052690" y="225425"/>
                      <a:pt x="8052182" y="226314"/>
                    </a:cubicBezTo>
                    <a:lnTo>
                      <a:pt x="8040117" y="247015"/>
                    </a:lnTo>
                    <a:cubicBezTo>
                      <a:pt x="8032624" y="259969"/>
                      <a:pt x="8022464" y="268605"/>
                      <a:pt x="8009383" y="272923"/>
                    </a:cubicBezTo>
                    <a:cubicBezTo>
                      <a:pt x="7996303" y="277241"/>
                      <a:pt x="7974331" y="279527"/>
                      <a:pt x="7943470" y="279527"/>
                    </a:cubicBezTo>
                    <a:lnTo>
                      <a:pt x="7943470" y="168402"/>
                    </a:lnTo>
                    <a:lnTo>
                      <a:pt x="7993000" y="168402"/>
                    </a:lnTo>
                    <a:lnTo>
                      <a:pt x="7987032" y="162433"/>
                    </a:lnTo>
                    <a:lnTo>
                      <a:pt x="7937629" y="162433"/>
                    </a:lnTo>
                    <a:lnTo>
                      <a:pt x="7937629" y="279400"/>
                    </a:lnTo>
                    <a:lnTo>
                      <a:pt x="7923023" y="279400"/>
                    </a:lnTo>
                    <a:lnTo>
                      <a:pt x="7923023" y="151765"/>
                    </a:lnTo>
                    <a:lnTo>
                      <a:pt x="7985127" y="151765"/>
                    </a:lnTo>
                    <a:lnTo>
                      <a:pt x="8014464" y="189738"/>
                    </a:lnTo>
                    <a:lnTo>
                      <a:pt x="8014464" y="91694"/>
                    </a:lnTo>
                    <a:lnTo>
                      <a:pt x="7985127" y="131953"/>
                    </a:lnTo>
                    <a:lnTo>
                      <a:pt x="7943217" y="131953"/>
                    </a:lnTo>
                    <a:lnTo>
                      <a:pt x="7943217" y="45466"/>
                    </a:lnTo>
                    <a:lnTo>
                      <a:pt x="7948043" y="45212"/>
                    </a:lnTo>
                    <a:cubicBezTo>
                      <a:pt x="7960489" y="44577"/>
                      <a:pt x="7969124" y="44323"/>
                      <a:pt x="7973950" y="44323"/>
                    </a:cubicBezTo>
                    <a:cubicBezTo>
                      <a:pt x="7990080" y="44323"/>
                      <a:pt x="8000747" y="45212"/>
                      <a:pt x="8006208" y="46990"/>
                    </a:cubicBezTo>
                    <a:cubicBezTo>
                      <a:pt x="8011669" y="48768"/>
                      <a:pt x="8020559" y="54610"/>
                      <a:pt x="8032878" y="64262"/>
                    </a:cubicBezTo>
                    <a:lnTo>
                      <a:pt x="8037450" y="67691"/>
                    </a:lnTo>
                    <a:cubicBezTo>
                      <a:pt x="8030338" y="55880"/>
                      <a:pt x="8022210" y="47879"/>
                      <a:pt x="8013066" y="43815"/>
                    </a:cubicBezTo>
                    <a:cubicBezTo>
                      <a:pt x="8003922" y="39751"/>
                      <a:pt x="7989825" y="37719"/>
                      <a:pt x="7970521" y="37719"/>
                    </a:cubicBezTo>
                    <a:cubicBezTo>
                      <a:pt x="7960107" y="37719"/>
                      <a:pt x="7949058" y="38227"/>
                      <a:pt x="7937502" y="39370"/>
                    </a:cubicBezTo>
                    <a:lnTo>
                      <a:pt x="7937502" y="131953"/>
                    </a:lnTo>
                    <a:lnTo>
                      <a:pt x="7922896" y="131953"/>
                    </a:lnTo>
                    <a:lnTo>
                      <a:pt x="7922896" y="27305"/>
                    </a:lnTo>
                    <a:lnTo>
                      <a:pt x="7963790" y="26162"/>
                    </a:lnTo>
                    <a:cubicBezTo>
                      <a:pt x="7988555" y="26162"/>
                      <a:pt x="8005700" y="28829"/>
                      <a:pt x="8015225" y="34163"/>
                    </a:cubicBezTo>
                    <a:cubicBezTo>
                      <a:pt x="8024750" y="39497"/>
                      <a:pt x="8033767" y="51181"/>
                      <a:pt x="8042022" y="69469"/>
                    </a:cubicBezTo>
                    <a:lnTo>
                      <a:pt x="8045451" y="77216"/>
                    </a:lnTo>
                    <a:cubicBezTo>
                      <a:pt x="8054594" y="52705"/>
                      <a:pt x="8066787" y="30861"/>
                      <a:pt x="8082281" y="11938"/>
                    </a:cubicBezTo>
                    <a:lnTo>
                      <a:pt x="8085964" y="7620"/>
                    </a:lnTo>
                    <a:close/>
                    <a:moveTo>
                      <a:pt x="10361423" y="7493"/>
                    </a:moveTo>
                    <a:lnTo>
                      <a:pt x="10395966" y="34798"/>
                    </a:lnTo>
                    <a:lnTo>
                      <a:pt x="10395966" y="131953"/>
                    </a:lnTo>
                    <a:cubicBezTo>
                      <a:pt x="10371074" y="131953"/>
                      <a:pt x="10355199" y="144145"/>
                      <a:pt x="10348214" y="168402"/>
                    </a:cubicBezTo>
                    <a:cubicBezTo>
                      <a:pt x="10360914" y="156972"/>
                      <a:pt x="10375011" y="151384"/>
                      <a:pt x="10390505" y="151384"/>
                    </a:cubicBezTo>
                    <a:lnTo>
                      <a:pt x="10395966" y="151892"/>
                    </a:lnTo>
                    <a:lnTo>
                      <a:pt x="10395966" y="162560"/>
                    </a:lnTo>
                    <a:cubicBezTo>
                      <a:pt x="10380091" y="164465"/>
                      <a:pt x="10367518" y="168783"/>
                      <a:pt x="10358248" y="175514"/>
                    </a:cubicBezTo>
                    <a:lnTo>
                      <a:pt x="10361423" y="180340"/>
                    </a:lnTo>
                    <a:cubicBezTo>
                      <a:pt x="10371710" y="173990"/>
                      <a:pt x="10383266" y="170053"/>
                      <a:pt x="10395966" y="168529"/>
                    </a:cubicBezTo>
                    <a:lnTo>
                      <a:pt x="10395966" y="270002"/>
                    </a:lnTo>
                    <a:lnTo>
                      <a:pt x="10361423" y="296418"/>
                    </a:lnTo>
                    <a:lnTo>
                      <a:pt x="10616439" y="296418"/>
                    </a:lnTo>
                    <a:cubicBezTo>
                      <a:pt x="10602977" y="283083"/>
                      <a:pt x="10593198" y="271399"/>
                      <a:pt x="10587356" y="261366"/>
                    </a:cubicBezTo>
                    <a:cubicBezTo>
                      <a:pt x="10581641" y="251333"/>
                      <a:pt x="10576688" y="237998"/>
                      <a:pt x="10572751" y="221361"/>
                    </a:cubicBezTo>
                    <a:cubicBezTo>
                      <a:pt x="10571354" y="223774"/>
                      <a:pt x="10570465" y="225425"/>
                      <a:pt x="10570083" y="226314"/>
                    </a:cubicBezTo>
                    <a:lnTo>
                      <a:pt x="10558018" y="247015"/>
                    </a:lnTo>
                    <a:cubicBezTo>
                      <a:pt x="10550652" y="259969"/>
                      <a:pt x="10540365" y="268605"/>
                      <a:pt x="10527285" y="272923"/>
                    </a:cubicBezTo>
                    <a:cubicBezTo>
                      <a:pt x="10514204" y="277241"/>
                      <a:pt x="10492232" y="279527"/>
                      <a:pt x="10461372" y="279527"/>
                    </a:cubicBezTo>
                    <a:lnTo>
                      <a:pt x="10461372" y="168402"/>
                    </a:lnTo>
                    <a:lnTo>
                      <a:pt x="10510902" y="168402"/>
                    </a:lnTo>
                    <a:lnTo>
                      <a:pt x="10504933" y="162433"/>
                    </a:lnTo>
                    <a:lnTo>
                      <a:pt x="10455530" y="162433"/>
                    </a:lnTo>
                    <a:lnTo>
                      <a:pt x="10455530" y="279400"/>
                    </a:lnTo>
                    <a:lnTo>
                      <a:pt x="10440925" y="279400"/>
                    </a:lnTo>
                    <a:lnTo>
                      <a:pt x="10440925" y="151765"/>
                    </a:lnTo>
                    <a:lnTo>
                      <a:pt x="10503028" y="151765"/>
                    </a:lnTo>
                    <a:lnTo>
                      <a:pt x="10532365" y="189738"/>
                    </a:lnTo>
                    <a:lnTo>
                      <a:pt x="10532365" y="91694"/>
                    </a:lnTo>
                    <a:lnTo>
                      <a:pt x="10503028" y="131953"/>
                    </a:lnTo>
                    <a:lnTo>
                      <a:pt x="10461118" y="131953"/>
                    </a:lnTo>
                    <a:lnTo>
                      <a:pt x="10461118" y="45466"/>
                    </a:lnTo>
                    <a:lnTo>
                      <a:pt x="10465944" y="45212"/>
                    </a:lnTo>
                    <a:cubicBezTo>
                      <a:pt x="10478390" y="44577"/>
                      <a:pt x="10487026" y="44323"/>
                      <a:pt x="10491852" y="44323"/>
                    </a:cubicBezTo>
                    <a:cubicBezTo>
                      <a:pt x="10507981" y="44323"/>
                      <a:pt x="10518649" y="45212"/>
                      <a:pt x="10524110" y="46990"/>
                    </a:cubicBezTo>
                    <a:cubicBezTo>
                      <a:pt x="10529570" y="48768"/>
                      <a:pt x="10538461" y="54610"/>
                      <a:pt x="10550779" y="64262"/>
                    </a:cubicBezTo>
                    <a:lnTo>
                      <a:pt x="10555351" y="67691"/>
                    </a:lnTo>
                    <a:cubicBezTo>
                      <a:pt x="10548239" y="55880"/>
                      <a:pt x="10540111" y="47879"/>
                      <a:pt x="10530967" y="43815"/>
                    </a:cubicBezTo>
                    <a:cubicBezTo>
                      <a:pt x="10521824" y="39751"/>
                      <a:pt x="10507726" y="37719"/>
                      <a:pt x="10488423" y="37719"/>
                    </a:cubicBezTo>
                    <a:cubicBezTo>
                      <a:pt x="10478008" y="37719"/>
                      <a:pt x="10466960" y="38227"/>
                      <a:pt x="10455403" y="39370"/>
                    </a:cubicBezTo>
                    <a:lnTo>
                      <a:pt x="10455403" y="131953"/>
                    </a:lnTo>
                    <a:lnTo>
                      <a:pt x="10440798" y="131953"/>
                    </a:lnTo>
                    <a:lnTo>
                      <a:pt x="10440798" y="27305"/>
                    </a:lnTo>
                    <a:lnTo>
                      <a:pt x="10481691" y="26162"/>
                    </a:lnTo>
                    <a:cubicBezTo>
                      <a:pt x="10506456" y="26162"/>
                      <a:pt x="10523601" y="28829"/>
                      <a:pt x="10533126" y="34163"/>
                    </a:cubicBezTo>
                    <a:cubicBezTo>
                      <a:pt x="10542651" y="39497"/>
                      <a:pt x="10551668" y="51181"/>
                      <a:pt x="10559923" y="69469"/>
                    </a:cubicBezTo>
                    <a:lnTo>
                      <a:pt x="10563352" y="77216"/>
                    </a:lnTo>
                    <a:cubicBezTo>
                      <a:pt x="10572496" y="52705"/>
                      <a:pt x="10584688" y="30861"/>
                      <a:pt x="10600182" y="11938"/>
                    </a:cubicBezTo>
                    <a:lnTo>
                      <a:pt x="10603865" y="7620"/>
                    </a:lnTo>
                    <a:close/>
                    <a:moveTo>
                      <a:pt x="10969626" y="7493"/>
                    </a:moveTo>
                    <a:lnTo>
                      <a:pt x="11004169" y="34798"/>
                    </a:lnTo>
                    <a:lnTo>
                      <a:pt x="11004169" y="131953"/>
                    </a:lnTo>
                    <a:cubicBezTo>
                      <a:pt x="10979277" y="131953"/>
                      <a:pt x="10963402" y="144145"/>
                      <a:pt x="10956417" y="168402"/>
                    </a:cubicBezTo>
                    <a:cubicBezTo>
                      <a:pt x="10969117" y="156972"/>
                      <a:pt x="10983214" y="151384"/>
                      <a:pt x="10998708" y="151384"/>
                    </a:cubicBezTo>
                    <a:lnTo>
                      <a:pt x="11004169" y="151892"/>
                    </a:lnTo>
                    <a:lnTo>
                      <a:pt x="11004169" y="162560"/>
                    </a:lnTo>
                    <a:cubicBezTo>
                      <a:pt x="10988294" y="164465"/>
                      <a:pt x="10975722" y="168783"/>
                      <a:pt x="10966451" y="175514"/>
                    </a:cubicBezTo>
                    <a:lnTo>
                      <a:pt x="10969626" y="180340"/>
                    </a:lnTo>
                    <a:cubicBezTo>
                      <a:pt x="10979913" y="173990"/>
                      <a:pt x="10991469" y="170053"/>
                      <a:pt x="11004169" y="168529"/>
                    </a:cubicBezTo>
                    <a:lnTo>
                      <a:pt x="11004169" y="270002"/>
                    </a:lnTo>
                    <a:lnTo>
                      <a:pt x="10969626" y="296418"/>
                    </a:lnTo>
                    <a:lnTo>
                      <a:pt x="11224642" y="296418"/>
                    </a:lnTo>
                    <a:cubicBezTo>
                      <a:pt x="11211180" y="283083"/>
                      <a:pt x="11201401" y="271399"/>
                      <a:pt x="11195559" y="261366"/>
                    </a:cubicBezTo>
                    <a:cubicBezTo>
                      <a:pt x="11189844" y="251333"/>
                      <a:pt x="11184891" y="237998"/>
                      <a:pt x="11180954" y="221361"/>
                    </a:cubicBezTo>
                    <a:cubicBezTo>
                      <a:pt x="11179557" y="223774"/>
                      <a:pt x="11178668" y="225425"/>
                      <a:pt x="11178160" y="226314"/>
                    </a:cubicBezTo>
                    <a:lnTo>
                      <a:pt x="11166095" y="247015"/>
                    </a:lnTo>
                    <a:cubicBezTo>
                      <a:pt x="11158729" y="259969"/>
                      <a:pt x="11148442" y="268605"/>
                      <a:pt x="11135361" y="272923"/>
                    </a:cubicBezTo>
                    <a:cubicBezTo>
                      <a:pt x="11122281" y="277241"/>
                      <a:pt x="11100309" y="279527"/>
                      <a:pt x="11069448" y="279527"/>
                    </a:cubicBezTo>
                    <a:lnTo>
                      <a:pt x="11069448" y="168402"/>
                    </a:lnTo>
                    <a:lnTo>
                      <a:pt x="11118979" y="168402"/>
                    </a:lnTo>
                    <a:lnTo>
                      <a:pt x="11113010" y="162433"/>
                    </a:lnTo>
                    <a:lnTo>
                      <a:pt x="11063607" y="162433"/>
                    </a:lnTo>
                    <a:lnTo>
                      <a:pt x="11063607" y="279400"/>
                    </a:lnTo>
                    <a:lnTo>
                      <a:pt x="11049002" y="279400"/>
                    </a:lnTo>
                    <a:lnTo>
                      <a:pt x="11049002" y="151765"/>
                    </a:lnTo>
                    <a:lnTo>
                      <a:pt x="11111105" y="151765"/>
                    </a:lnTo>
                    <a:lnTo>
                      <a:pt x="11140442" y="189738"/>
                    </a:lnTo>
                    <a:lnTo>
                      <a:pt x="11140442" y="91694"/>
                    </a:lnTo>
                    <a:lnTo>
                      <a:pt x="11111105" y="131953"/>
                    </a:lnTo>
                    <a:lnTo>
                      <a:pt x="11069322" y="131953"/>
                    </a:lnTo>
                    <a:lnTo>
                      <a:pt x="11069322" y="45466"/>
                    </a:lnTo>
                    <a:lnTo>
                      <a:pt x="11074148" y="45212"/>
                    </a:lnTo>
                    <a:cubicBezTo>
                      <a:pt x="11086594" y="44577"/>
                      <a:pt x="11095230" y="44323"/>
                      <a:pt x="11100056" y="44323"/>
                    </a:cubicBezTo>
                    <a:cubicBezTo>
                      <a:pt x="11116185" y="44323"/>
                      <a:pt x="11126853" y="45212"/>
                      <a:pt x="11132314" y="46990"/>
                    </a:cubicBezTo>
                    <a:cubicBezTo>
                      <a:pt x="11137774" y="48768"/>
                      <a:pt x="11146665" y="54610"/>
                      <a:pt x="11158983" y="64262"/>
                    </a:cubicBezTo>
                    <a:lnTo>
                      <a:pt x="11163555" y="67691"/>
                    </a:lnTo>
                    <a:cubicBezTo>
                      <a:pt x="11156443" y="55880"/>
                      <a:pt x="11148315" y="47879"/>
                      <a:pt x="11139171" y="43815"/>
                    </a:cubicBezTo>
                    <a:cubicBezTo>
                      <a:pt x="11130028" y="39751"/>
                      <a:pt x="11115930" y="37719"/>
                      <a:pt x="11096627" y="37719"/>
                    </a:cubicBezTo>
                    <a:cubicBezTo>
                      <a:pt x="11086212" y="37719"/>
                      <a:pt x="11075164" y="38227"/>
                      <a:pt x="11063607" y="39370"/>
                    </a:cubicBezTo>
                    <a:lnTo>
                      <a:pt x="11063607" y="131953"/>
                    </a:lnTo>
                    <a:lnTo>
                      <a:pt x="11049002" y="131953"/>
                    </a:lnTo>
                    <a:lnTo>
                      <a:pt x="11049002" y="27305"/>
                    </a:lnTo>
                    <a:lnTo>
                      <a:pt x="11089895" y="26162"/>
                    </a:lnTo>
                    <a:cubicBezTo>
                      <a:pt x="11114660" y="26162"/>
                      <a:pt x="11131678" y="28829"/>
                      <a:pt x="11141330" y="34163"/>
                    </a:cubicBezTo>
                    <a:cubicBezTo>
                      <a:pt x="11150982" y="39497"/>
                      <a:pt x="11159872" y="51181"/>
                      <a:pt x="11168127" y="69469"/>
                    </a:cubicBezTo>
                    <a:lnTo>
                      <a:pt x="11171556" y="77216"/>
                    </a:lnTo>
                    <a:cubicBezTo>
                      <a:pt x="11180700" y="52705"/>
                      <a:pt x="11192892" y="30861"/>
                      <a:pt x="11208386" y="11938"/>
                    </a:cubicBezTo>
                    <a:lnTo>
                      <a:pt x="11212069" y="7620"/>
                    </a:lnTo>
                    <a:close/>
                    <a:moveTo>
                      <a:pt x="1965960" y="7493"/>
                    </a:moveTo>
                    <a:lnTo>
                      <a:pt x="1990344" y="33655"/>
                    </a:lnTo>
                    <a:lnTo>
                      <a:pt x="1990344" y="275463"/>
                    </a:lnTo>
                    <a:lnTo>
                      <a:pt x="1959229" y="299339"/>
                    </a:lnTo>
                    <a:lnTo>
                      <a:pt x="2055876" y="299339"/>
                    </a:lnTo>
                    <a:cubicBezTo>
                      <a:pt x="2081403" y="299339"/>
                      <a:pt x="2101850" y="297053"/>
                      <a:pt x="2117344" y="292481"/>
                    </a:cubicBezTo>
                    <a:cubicBezTo>
                      <a:pt x="2132711" y="287909"/>
                      <a:pt x="2146554" y="280162"/>
                      <a:pt x="2159000" y="269113"/>
                    </a:cubicBezTo>
                    <a:cubicBezTo>
                      <a:pt x="2186432" y="244602"/>
                      <a:pt x="2200148" y="204724"/>
                      <a:pt x="2200148" y="149733"/>
                    </a:cubicBezTo>
                    <a:cubicBezTo>
                      <a:pt x="2200148" y="96647"/>
                      <a:pt x="2184400" y="57658"/>
                      <a:pt x="2153031" y="32766"/>
                    </a:cubicBezTo>
                    <a:cubicBezTo>
                      <a:pt x="2131949" y="15875"/>
                      <a:pt x="2099564" y="7493"/>
                      <a:pt x="2055622" y="7493"/>
                    </a:cubicBezTo>
                    <a:close/>
                    <a:moveTo>
                      <a:pt x="4832350" y="7493"/>
                    </a:moveTo>
                    <a:lnTo>
                      <a:pt x="4833747" y="9779"/>
                    </a:lnTo>
                    <a:cubicBezTo>
                      <a:pt x="4847336" y="35687"/>
                      <a:pt x="4857496" y="59182"/>
                      <a:pt x="4863973" y="80264"/>
                    </a:cubicBezTo>
                    <a:lnTo>
                      <a:pt x="4866640" y="80264"/>
                    </a:lnTo>
                    <a:cubicBezTo>
                      <a:pt x="4867529" y="61341"/>
                      <a:pt x="4872355" y="47752"/>
                      <a:pt x="4880991" y="39751"/>
                    </a:cubicBezTo>
                    <a:cubicBezTo>
                      <a:pt x="4889627" y="31877"/>
                      <a:pt x="4903724" y="27940"/>
                      <a:pt x="4923282" y="27940"/>
                    </a:cubicBezTo>
                    <a:lnTo>
                      <a:pt x="4945380" y="29337"/>
                    </a:lnTo>
                    <a:lnTo>
                      <a:pt x="4945380" y="40513"/>
                    </a:lnTo>
                    <a:lnTo>
                      <a:pt x="4942839" y="40513"/>
                    </a:lnTo>
                    <a:lnTo>
                      <a:pt x="4929250" y="40259"/>
                    </a:lnTo>
                    <a:cubicBezTo>
                      <a:pt x="4911978" y="40259"/>
                      <a:pt x="4899532" y="43688"/>
                      <a:pt x="4891912" y="50673"/>
                    </a:cubicBezTo>
                    <a:cubicBezTo>
                      <a:pt x="4884546" y="57658"/>
                      <a:pt x="4879974" y="69977"/>
                      <a:pt x="4878323" y="87757"/>
                    </a:cubicBezTo>
                    <a:lnTo>
                      <a:pt x="4884292" y="87757"/>
                    </a:lnTo>
                    <a:cubicBezTo>
                      <a:pt x="4885562" y="72263"/>
                      <a:pt x="4889499" y="61468"/>
                      <a:pt x="4896103" y="55245"/>
                    </a:cubicBezTo>
                    <a:cubicBezTo>
                      <a:pt x="4902580" y="49149"/>
                      <a:pt x="4913629" y="46101"/>
                      <a:pt x="4929377" y="46101"/>
                    </a:cubicBezTo>
                    <a:lnTo>
                      <a:pt x="4945506" y="46355"/>
                    </a:lnTo>
                    <a:lnTo>
                      <a:pt x="4945506" y="272796"/>
                    </a:lnTo>
                    <a:lnTo>
                      <a:pt x="4913629" y="299466"/>
                    </a:lnTo>
                    <a:lnTo>
                      <a:pt x="5017515" y="299466"/>
                    </a:lnTo>
                    <a:lnTo>
                      <a:pt x="4990718" y="274701"/>
                    </a:lnTo>
                    <a:lnTo>
                      <a:pt x="4990718" y="27940"/>
                    </a:lnTo>
                    <a:lnTo>
                      <a:pt x="4993385" y="27940"/>
                    </a:lnTo>
                    <a:lnTo>
                      <a:pt x="5013832" y="27051"/>
                    </a:lnTo>
                    <a:cubicBezTo>
                      <a:pt x="5030469" y="27051"/>
                      <a:pt x="5042915" y="30353"/>
                      <a:pt x="5051170" y="37084"/>
                    </a:cubicBezTo>
                    <a:cubicBezTo>
                      <a:pt x="5059171" y="43815"/>
                      <a:pt x="5065394" y="55753"/>
                      <a:pt x="5069839" y="73025"/>
                    </a:cubicBezTo>
                    <a:lnTo>
                      <a:pt x="5070473" y="75946"/>
                    </a:lnTo>
                    <a:lnTo>
                      <a:pt x="5073267" y="76454"/>
                    </a:lnTo>
                    <a:cubicBezTo>
                      <a:pt x="5077839" y="61849"/>
                      <a:pt x="5082792" y="49784"/>
                      <a:pt x="5088000" y="40005"/>
                    </a:cubicBezTo>
                    <a:lnTo>
                      <a:pt x="5103495" y="12700"/>
                    </a:lnTo>
                    <a:cubicBezTo>
                      <a:pt x="5104003" y="11811"/>
                      <a:pt x="5104892" y="10033"/>
                      <a:pt x="5106162" y="7493"/>
                    </a:cubicBezTo>
                    <a:close/>
                    <a:moveTo>
                      <a:pt x="5975096" y="7493"/>
                    </a:moveTo>
                    <a:lnTo>
                      <a:pt x="6006719" y="35941"/>
                    </a:lnTo>
                    <a:lnTo>
                      <a:pt x="6006719" y="273177"/>
                    </a:lnTo>
                    <a:lnTo>
                      <a:pt x="5975096" y="299339"/>
                    </a:lnTo>
                    <a:lnTo>
                      <a:pt x="6081141" y="299339"/>
                    </a:lnTo>
                    <a:lnTo>
                      <a:pt x="6052439" y="275209"/>
                    </a:lnTo>
                    <a:lnTo>
                      <a:pt x="6052439" y="38481"/>
                    </a:lnTo>
                    <a:lnTo>
                      <a:pt x="6082919" y="7493"/>
                    </a:lnTo>
                    <a:close/>
                    <a:moveTo>
                      <a:pt x="6941312" y="6096"/>
                    </a:moveTo>
                    <a:cubicBezTo>
                      <a:pt x="6906768" y="6096"/>
                      <a:pt x="6876923" y="18034"/>
                      <a:pt x="6851650" y="41783"/>
                    </a:cubicBezTo>
                    <a:cubicBezTo>
                      <a:pt x="6822821" y="68961"/>
                      <a:pt x="6808470" y="106680"/>
                      <a:pt x="6808470" y="155067"/>
                    </a:cubicBezTo>
                    <a:cubicBezTo>
                      <a:pt x="6808470" y="201930"/>
                      <a:pt x="6823710" y="239268"/>
                      <a:pt x="6854189" y="267208"/>
                    </a:cubicBezTo>
                    <a:cubicBezTo>
                      <a:pt x="6867017" y="279146"/>
                      <a:pt x="6879844" y="287528"/>
                      <a:pt x="6892417" y="292227"/>
                    </a:cubicBezTo>
                    <a:cubicBezTo>
                      <a:pt x="6904989" y="296926"/>
                      <a:pt x="6920864" y="299339"/>
                      <a:pt x="6940169" y="299339"/>
                    </a:cubicBezTo>
                    <a:lnTo>
                      <a:pt x="7079361" y="299339"/>
                    </a:lnTo>
                    <a:lnTo>
                      <a:pt x="7050278" y="274320"/>
                    </a:lnTo>
                    <a:lnTo>
                      <a:pt x="7050278" y="162179"/>
                    </a:lnTo>
                    <a:lnTo>
                      <a:pt x="7081647" y="131445"/>
                    </a:lnTo>
                    <a:lnTo>
                      <a:pt x="6923786" y="131445"/>
                    </a:lnTo>
                    <a:lnTo>
                      <a:pt x="6916293" y="128524"/>
                    </a:lnTo>
                    <a:lnTo>
                      <a:pt x="6919086" y="126238"/>
                    </a:lnTo>
                    <a:lnTo>
                      <a:pt x="6924547" y="125095"/>
                    </a:lnTo>
                    <a:lnTo>
                      <a:pt x="6931786" y="113538"/>
                    </a:lnTo>
                    <a:lnTo>
                      <a:pt x="6927214" y="103251"/>
                    </a:lnTo>
                    <a:lnTo>
                      <a:pt x="6916927" y="98933"/>
                    </a:lnTo>
                    <a:cubicBezTo>
                      <a:pt x="6911594" y="98933"/>
                      <a:pt x="6907021" y="101219"/>
                      <a:pt x="6903338" y="105791"/>
                    </a:cubicBezTo>
                    <a:lnTo>
                      <a:pt x="6897623" y="122174"/>
                    </a:lnTo>
                    <a:cubicBezTo>
                      <a:pt x="6897623" y="138557"/>
                      <a:pt x="6908926" y="146812"/>
                      <a:pt x="6931532" y="146812"/>
                    </a:cubicBezTo>
                    <a:lnTo>
                      <a:pt x="7004938" y="146812"/>
                    </a:lnTo>
                    <a:lnTo>
                      <a:pt x="7004938" y="159131"/>
                    </a:lnTo>
                    <a:lnTo>
                      <a:pt x="6948296" y="159131"/>
                    </a:lnTo>
                    <a:cubicBezTo>
                      <a:pt x="6935977" y="159131"/>
                      <a:pt x="6927087" y="158496"/>
                      <a:pt x="6921626" y="157099"/>
                    </a:cubicBezTo>
                    <a:lnTo>
                      <a:pt x="6905244" y="149098"/>
                    </a:lnTo>
                    <a:lnTo>
                      <a:pt x="6905244" y="154813"/>
                    </a:lnTo>
                    <a:lnTo>
                      <a:pt x="6920992" y="163703"/>
                    </a:lnTo>
                    <a:cubicBezTo>
                      <a:pt x="6926325" y="165100"/>
                      <a:pt x="6935215" y="165735"/>
                      <a:pt x="6947661" y="165735"/>
                    </a:cubicBezTo>
                    <a:lnTo>
                      <a:pt x="7004938" y="165735"/>
                    </a:lnTo>
                    <a:lnTo>
                      <a:pt x="7004938" y="283845"/>
                    </a:lnTo>
                    <a:lnTo>
                      <a:pt x="6968362" y="283845"/>
                    </a:lnTo>
                    <a:cubicBezTo>
                      <a:pt x="6896481" y="283845"/>
                      <a:pt x="6860539" y="239903"/>
                      <a:pt x="6860539" y="152146"/>
                    </a:cubicBezTo>
                    <a:cubicBezTo>
                      <a:pt x="6860539" y="112268"/>
                      <a:pt x="6868540" y="81280"/>
                      <a:pt x="6884415" y="59055"/>
                    </a:cubicBezTo>
                    <a:cubicBezTo>
                      <a:pt x="6900163" y="36957"/>
                      <a:pt x="6922261" y="25781"/>
                      <a:pt x="6950836" y="25781"/>
                    </a:cubicBezTo>
                    <a:cubicBezTo>
                      <a:pt x="6970902" y="25781"/>
                      <a:pt x="6987031" y="32131"/>
                      <a:pt x="6999223" y="44704"/>
                    </a:cubicBezTo>
                    <a:cubicBezTo>
                      <a:pt x="7011415" y="57277"/>
                      <a:pt x="7018781" y="75438"/>
                      <a:pt x="7021575" y="99314"/>
                    </a:cubicBezTo>
                    <a:lnTo>
                      <a:pt x="7064120" y="15621"/>
                    </a:lnTo>
                    <a:lnTo>
                      <a:pt x="7035037" y="22860"/>
                    </a:lnTo>
                    <a:cubicBezTo>
                      <a:pt x="7028560" y="22860"/>
                      <a:pt x="7014971" y="20066"/>
                      <a:pt x="6994524" y="14478"/>
                    </a:cubicBezTo>
                    <a:cubicBezTo>
                      <a:pt x="6974458" y="9017"/>
                      <a:pt x="6956806" y="6350"/>
                      <a:pt x="6941311" y="6350"/>
                    </a:cubicBezTo>
                    <a:close/>
                    <a:moveTo>
                      <a:pt x="7124446" y="7493"/>
                    </a:moveTo>
                    <a:lnTo>
                      <a:pt x="7156069" y="35941"/>
                    </a:lnTo>
                    <a:lnTo>
                      <a:pt x="7156069" y="273177"/>
                    </a:lnTo>
                    <a:lnTo>
                      <a:pt x="7124446" y="299339"/>
                    </a:lnTo>
                    <a:lnTo>
                      <a:pt x="7230490" y="299339"/>
                    </a:lnTo>
                    <a:lnTo>
                      <a:pt x="7201788" y="275209"/>
                    </a:lnTo>
                    <a:lnTo>
                      <a:pt x="7201788" y="38481"/>
                    </a:lnTo>
                    <a:lnTo>
                      <a:pt x="7232269" y="7493"/>
                    </a:lnTo>
                    <a:close/>
                    <a:moveTo>
                      <a:pt x="8425814" y="7493"/>
                    </a:moveTo>
                    <a:lnTo>
                      <a:pt x="8457437" y="35941"/>
                    </a:lnTo>
                    <a:lnTo>
                      <a:pt x="8457437" y="273177"/>
                    </a:lnTo>
                    <a:lnTo>
                      <a:pt x="8425814" y="299339"/>
                    </a:lnTo>
                    <a:lnTo>
                      <a:pt x="8531859" y="299339"/>
                    </a:lnTo>
                    <a:lnTo>
                      <a:pt x="8503157" y="275209"/>
                    </a:lnTo>
                    <a:lnTo>
                      <a:pt x="8503157" y="38481"/>
                    </a:lnTo>
                    <a:lnTo>
                      <a:pt x="8533637" y="7493"/>
                    </a:lnTo>
                    <a:close/>
                    <a:moveTo>
                      <a:pt x="8984996" y="6096"/>
                    </a:moveTo>
                    <a:cubicBezTo>
                      <a:pt x="8950452" y="6096"/>
                      <a:pt x="8920607" y="18034"/>
                      <a:pt x="8895334" y="41783"/>
                    </a:cubicBezTo>
                    <a:cubicBezTo>
                      <a:pt x="8866505" y="68961"/>
                      <a:pt x="8852153" y="106680"/>
                      <a:pt x="8852153" y="155067"/>
                    </a:cubicBezTo>
                    <a:cubicBezTo>
                      <a:pt x="8852153" y="201930"/>
                      <a:pt x="8867394" y="239268"/>
                      <a:pt x="8897873" y="267208"/>
                    </a:cubicBezTo>
                    <a:cubicBezTo>
                      <a:pt x="8910700" y="279146"/>
                      <a:pt x="8923527" y="287528"/>
                      <a:pt x="8936100" y="292227"/>
                    </a:cubicBezTo>
                    <a:cubicBezTo>
                      <a:pt x="8948673" y="296926"/>
                      <a:pt x="8964548" y="299339"/>
                      <a:pt x="8983852" y="299339"/>
                    </a:cubicBezTo>
                    <a:lnTo>
                      <a:pt x="9123045" y="299339"/>
                    </a:lnTo>
                    <a:lnTo>
                      <a:pt x="9093962" y="274320"/>
                    </a:lnTo>
                    <a:lnTo>
                      <a:pt x="9093962" y="162179"/>
                    </a:lnTo>
                    <a:lnTo>
                      <a:pt x="9125331" y="131445"/>
                    </a:lnTo>
                    <a:lnTo>
                      <a:pt x="8967470" y="131445"/>
                    </a:lnTo>
                    <a:lnTo>
                      <a:pt x="8959976" y="128524"/>
                    </a:lnTo>
                    <a:lnTo>
                      <a:pt x="8962644" y="126238"/>
                    </a:lnTo>
                    <a:lnTo>
                      <a:pt x="8968105" y="125095"/>
                    </a:lnTo>
                    <a:lnTo>
                      <a:pt x="8975344" y="113538"/>
                    </a:lnTo>
                    <a:lnTo>
                      <a:pt x="8970772" y="103251"/>
                    </a:lnTo>
                    <a:lnTo>
                      <a:pt x="8960485" y="98933"/>
                    </a:lnTo>
                    <a:cubicBezTo>
                      <a:pt x="8955151" y="98933"/>
                      <a:pt x="8950578" y="101219"/>
                      <a:pt x="8946769" y="105791"/>
                    </a:cubicBezTo>
                    <a:lnTo>
                      <a:pt x="8941053" y="122174"/>
                    </a:lnTo>
                    <a:cubicBezTo>
                      <a:pt x="8941053" y="138557"/>
                      <a:pt x="8952357" y="146812"/>
                      <a:pt x="8974962" y="146812"/>
                    </a:cubicBezTo>
                    <a:lnTo>
                      <a:pt x="9048369" y="146812"/>
                    </a:lnTo>
                    <a:lnTo>
                      <a:pt x="9048369" y="159131"/>
                    </a:lnTo>
                    <a:lnTo>
                      <a:pt x="8991726" y="159131"/>
                    </a:lnTo>
                    <a:cubicBezTo>
                      <a:pt x="8979408" y="159131"/>
                      <a:pt x="8970518" y="158496"/>
                      <a:pt x="8965057" y="157099"/>
                    </a:cubicBezTo>
                    <a:lnTo>
                      <a:pt x="8948674" y="149098"/>
                    </a:lnTo>
                    <a:lnTo>
                      <a:pt x="8948674" y="154813"/>
                    </a:lnTo>
                    <a:lnTo>
                      <a:pt x="8964422" y="163703"/>
                    </a:lnTo>
                    <a:cubicBezTo>
                      <a:pt x="8969756" y="165100"/>
                      <a:pt x="8978646" y="165735"/>
                      <a:pt x="8991092" y="165735"/>
                    </a:cubicBezTo>
                    <a:lnTo>
                      <a:pt x="9048369" y="165735"/>
                    </a:lnTo>
                    <a:lnTo>
                      <a:pt x="9048369" y="283845"/>
                    </a:lnTo>
                    <a:lnTo>
                      <a:pt x="9011793" y="283845"/>
                    </a:lnTo>
                    <a:cubicBezTo>
                      <a:pt x="8939911" y="283845"/>
                      <a:pt x="8903970" y="239903"/>
                      <a:pt x="8903970" y="152146"/>
                    </a:cubicBezTo>
                    <a:cubicBezTo>
                      <a:pt x="8903970" y="112268"/>
                      <a:pt x="8911971" y="81280"/>
                      <a:pt x="8927846" y="59055"/>
                    </a:cubicBezTo>
                    <a:cubicBezTo>
                      <a:pt x="8943594" y="36957"/>
                      <a:pt x="8965819" y="25781"/>
                      <a:pt x="8994267" y="25781"/>
                    </a:cubicBezTo>
                    <a:cubicBezTo>
                      <a:pt x="9014333" y="25781"/>
                      <a:pt x="9030461" y="32131"/>
                      <a:pt x="9042653" y="44704"/>
                    </a:cubicBezTo>
                    <a:cubicBezTo>
                      <a:pt x="9054846" y="57277"/>
                      <a:pt x="9062211" y="75438"/>
                      <a:pt x="9065006" y="99314"/>
                    </a:cubicBezTo>
                    <a:lnTo>
                      <a:pt x="9107550" y="15621"/>
                    </a:lnTo>
                    <a:lnTo>
                      <a:pt x="9078468" y="22860"/>
                    </a:lnTo>
                    <a:cubicBezTo>
                      <a:pt x="9071990" y="22860"/>
                      <a:pt x="9058401" y="20066"/>
                      <a:pt x="9037955" y="14478"/>
                    </a:cubicBezTo>
                    <a:cubicBezTo>
                      <a:pt x="9017888" y="9017"/>
                      <a:pt x="9000236" y="6350"/>
                      <a:pt x="8984742" y="6350"/>
                    </a:cubicBezTo>
                    <a:close/>
                    <a:moveTo>
                      <a:pt x="9847834" y="7493"/>
                    </a:moveTo>
                    <a:lnTo>
                      <a:pt x="9879202" y="36322"/>
                    </a:lnTo>
                    <a:lnTo>
                      <a:pt x="9879202" y="273685"/>
                    </a:lnTo>
                    <a:lnTo>
                      <a:pt x="9847834" y="299339"/>
                    </a:lnTo>
                    <a:lnTo>
                      <a:pt x="10085324" y="299339"/>
                    </a:lnTo>
                    <a:cubicBezTo>
                      <a:pt x="10070338" y="284226"/>
                      <a:pt x="10055733" y="255905"/>
                      <a:pt x="10041382" y="214503"/>
                    </a:cubicBezTo>
                    <a:cubicBezTo>
                      <a:pt x="10037190" y="239014"/>
                      <a:pt x="10028809" y="256794"/>
                      <a:pt x="10016363" y="267462"/>
                    </a:cubicBezTo>
                    <a:cubicBezTo>
                      <a:pt x="10004044" y="278130"/>
                      <a:pt x="9985883" y="283337"/>
                      <a:pt x="9961753" y="283337"/>
                    </a:cubicBezTo>
                    <a:cubicBezTo>
                      <a:pt x="9955530" y="283337"/>
                      <a:pt x="9949053" y="283083"/>
                      <a:pt x="9942195" y="282448"/>
                    </a:cubicBezTo>
                    <a:lnTo>
                      <a:pt x="9942195" y="43688"/>
                    </a:lnTo>
                    <a:lnTo>
                      <a:pt x="9964293" y="21209"/>
                    </a:lnTo>
                    <a:lnTo>
                      <a:pt x="9961118" y="16256"/>
                    </a:lnTo>
                    <a:lnTo>
                      <a:pt x="9936607" y="41021"/>
                    </a:lnTo>
                    <a:lnTo>
                      <a:pt x="9936607" y="282575"/>
                    </a:lnTo>
                    <a:lnTo>
                      <a:pt x="9934576" y="282575"/>
                    </a:lnTo>
                    <a:lnTo>
                      <a:pt x="9926448" y="281940"/>
                    </a:lnTo>
                    <a:lnTo>
                      <a:pt x="9924669" y="281940"/>
                    </a:lnTo>
                    <a:lnTo>
                      <a:pt x="9924669" y="38735"/>
                    </a:lnTo>
                    <a:lnTo>
                      <a:pt x="9956546" y="7493"/>
                    </a:lnTo>
                    <a:close/>
                    <a:moveTo>
                      <a:pt x="10782681" y="6096"/>
                    </a:moveTo>
                    <a:cubicBezTo>
                      <a:pt x="10748138" y="6096"/>
                      <a:pt x="10718165" y="18034"/>
                      <a:pt x="10693019" y="41783"/>
                    </a:cubicBezTo>
                    <a:cubicBezTo>
                      <a:pt x="10664190" y="68961"/>
                      <a:pt x="10649839" y="106680"/>
                      <a:pt x="10649839" y="155067"/>
                    </a:cubicBezTo>
                    <a:cubicBezTo>
                      <a:pt x="10649839" y="201930"/>
                      <a:pt x="10665079" y="239268"/>
                      <a:pt x="10695559" y="267208"/>
                    </a:cubicBezTo>
                    <a:cubicBezTo>
                      <a:pt x="10708386" y="279146"/>
                      <a:pt x="10721213" y="287528"/>
                      <a:pt x="10733786" y="292227"/>
                    </a:cubicBezTo>
                    <a:cubicBezTo>
                      <a:pt x="10746359" y="296926"/>
                      <a:pt x="10762234" y="299339"/>
                      <a:pt x="10781538" y="299339"/>
                    </a:cubicBezTo>
                    <a:lnTo>
                      <a:pt x="10920730" y="299339"/>
                    </a:lnTo>
                    <a:lnTo>
                      <a:pt x="10891648" y="274320"/>
                    </a:lnTo>
                    <a:lnTo>
                      <a:pt x="10891648" y="162179"/>
                    </a:lnTo>
                    <a:lnTo>
                      <a:pt x="10923016" y="131445"/>
                    </a:lnTo>
                    <a:lnTo>
                      <a:pt x="10765155" y="131445"/>
                    </a:lnTo>
                    <a:lnTo>
                      <a:pt x="10757662" y="128524"/>
                    </a:lnTo>
                    <a:lnTo>
                      <a:pt x="10760456" y="126238"/>
                    </a:lnTo>
                    <a:lnTo>
                      <a:pt x="10765917" y="125095"/>
                    </a:lnTo>
                    <a:lnTo>
                      <a:pt x="10773156" y="113538"/>
                    </a:lnTo>
                    <a:lnTo>
                      <a:pt x="10768584" y="103251"/>
                    </a:lnTo>
                    <a:lnTo>
                      <a:pt x="10758297" y="98933"/>
                    </a:lnTo>
                    <a:cubicBezTo>
                      <a:pt x="10752963" y="98933"/>
                      <a:pt x="10748390" y="101219"/>
                      <a:pt x="10744708" y="105791"/>
                    </a:cubicBezTo>
                    <a:lnTo>
                      <a:pt x="10738993" y="122174"/>
                    </a:lnTo>
                    <a:cubicBezTo>
                      <a:pt x="10738993" y="138557"/>
                      <a:pt x="10750296" y="146812"/>
                      <a:pt x="10772901" y="146812"/>
                    </a:cubicBezTo>
                    <a:lnTo>
                      <a:pt x="10846434" y="146812"/>
                    </a:lnTo>
                    <a:lnTo>
                      <a:pt x="10846434" y="159131"/>
                    </a:lnTo>
                    <a:lnTo>
                      <a:pt x="10789792" y="159131"/>
                    </a:lnTo>
                    <a:cubicBezTo>
                      <a:pt x="10777473" y="159131"/>
                      <a:pt x="10768583" y="158496"/>
                      <a:pt x="10763122" y="157099"/>
                    </a:cubicBezTo>
                    <a:lnTo>
                      <a:pt x="10746739" y="149098"/>
                    </a:lnTo>
                    <a:lnTo>
                      <a:pt x="10746739" y="154813"/>
                    </a:lnTo>
                    <a:lnTo>
                      <a:pt x="10762487" y="163703"/>
                    </a:lnTo>
                    <a:cubicBezTo>
                      <a:pt x="10767821" y="165100"/>
                      <a:pt x="10776711" y="165735"/>
                      <a:pt x="10789157" y="165735"/>
                    </a:cubicBezTo>
                    <a:lnTo>
                      <a:pt x="10846434" y="165735"/>
                    </a:lnTo>
                    <a:lnTo>
                      <a:pt x="10846434" y="283845"/>
                    </a:lnTo>
                    <a:lnTo>
                      <a:pt x="10809858" y="283845"/>
                    </a:lnTo>
                    <a:cubicBezTo>
                      <a:pt x="10737976" y="283845"/>
                      <a:pt x="10702035" y="239903"/>
                      <a:pt x="10702035" y="152146"/>
                    </a:cubicBezTo>
                    <a:cubicBezTo>
                      <a:pt x="10702035" y="112268"/>
                      <a:pt x="10710036" y="81280"/>
                      <a:pt x="10725911" y="59055"/>
                    </a:cubicBezTo>
                    <a:cubicBezTo>
                      <a:pt x="10741659" y="36957"/>
                      <a:pt x="10763884" y="25781"/>
                      <a:pt x="10792332" y="25781"/>
                    </a:cubicBezTo>
                    <a:cubicBezTo>
                      <a:pt x="10812398" y="25781"/>
                      <a:pt x="10828527" y="32131"/>
                      <a:pt x="10840846" y="44704"/>
                    </a:cubicBezTo>
                    <a:cubicBezTo>
                      <a:pt x="10852911" y="57277"/>
                      <a:pt x="10860404" y="75438"/>
                      <a:pt x="10863071" y="99314"/>
                    </a:cubicBezTo>
                    <a:lnTo>
                      <a:pt x="10905616" y="15621"/>
                    </a:lnTo>
                    <a:lnTo>
                      <a:pt x="10876533" y="22860"/>
                    </a:lnTo>
                    <a:cubicBezTo>
                      <a:pt x="10870056" y="22860"/>
                      <a:pt x="10856467" y="20066"/>
                      <a:pt x="10836020" y="14478"/>
                    </a:cubicBezTo>
                    <a:cubicBezTo>
                      <a:pt x="10815954" y="9017"/>
                      <a:pt x="10798301" y="6350"/>
                      <a:pt x="10782807" y="6350"/>
                    </a:cubicBezTo>
                    <a:close/>
                    <a:moveTo>
                      <a:pt x="3683254" y="4572"/>
                    </a:moveTo>
                    <a:cubicBezTo>
                      <a:pt x="3644773" y="4572"/>
                      <a:pt x="3614166" y="18034"/>
                      <a:pt x="3591306" y="45085"/>
                    </a:cubicBezTo>
                    <a:cubicBezTo>
                      <a:pt x="3568446" y="72136"/>
                      <a:pt x="3557143" y="108458"/>
                      <a:pt x="3557143" y="154305"/>
                    </a:cubicBezTo>
                    <a:cubicBezTo>
                      <a:pt x="3557143" y="207899"/>
                      <a:pt x="3573780" y="248285"/>
                      <a:pt x="3606927" y="275590"/>
                    </a:cubicBezTo>
                    <a:cubicBezTo>
                      <a:pt x="3629533" y="294132"/>
                      <a:pt x="3655314" y="303403"/>
                      <a:pt x="3684270" y="303403"/>
                    </a:cubicBezTo>
                    <a:cubicBezTo>
                      <a:pt x="3720973" y="303403"/>
                      <a:pt x="3750183" y="290322"/>
                      <a:pt x="3772027" y="264033"/>
                    </a:cubicBezTo>
                    <a:cubicBezTo>
                      <a:pt x="3793744" y="237744"/>
                      <a:pt x="3804539" y="202565"/>
                      <a:pt x="3804539" y="158496"/>
                    </a:cubicBezTo>
                    <a:cubicBezTo>
                      <a:pt x="3804539" y="111760"/>
                      <a:pt x="3793490" y="74422"/>
                      <a:pt x="3771265" y="46609"/>
                    </a:cubicBezTo>
                    <a:cubicBezTo>
                      <a:pt x="3749294" y="18669"/>
                      <a:pt x="3719830" y="4699"/>
                      <a:pt x="3683000" y="4699"/>
                    </a:cubicBezTo>
                    <a:close/>
                    <a:moveTo>
                      <a:pt x="9684638" y="4572"/>
                    </a:moveTo>
                    <a:cubicBezTo>
                      <a:pt x="9646157" y="4572"/>
                      <a:pt x="9615550" y="18034"/>
                      <a:pt x="9592690" y="45085"/>
                    </a:cubicBezTo>
                    <a:cubicBezTo>
                      <a:pt x="9569831" y="72136"/>
                      <a:pt x="9558527" y="108458"/>
                      <a:pt x="9558527" y="154305"/>
                    </a:cubicBezTo>
                    <a:cubicBezTo>
                      <a:pt x="9558527" y="207899"/>
                      <a:pt x="9575164" y="248285"/>
                      <a:pt x="9608311" y="275590"/>
                    </a:cubicBezTo>
                    <a:cubicBezTo>
                      <a:pt x="9630918" y="294132"/>
                      <a:pt x="9656698" y="303403"/>
                      <a:pt x="9685655" y="303403"/>
                    </a:cubicBezTo>
                    <a:cubicBezTo>
                      <a:pt x="9722358" y="303403"/>
                      <a:pt x="9751568" y="290322"/>
                      <a:pt x="9773411" y="264033"/>
                    </a:cubicBezTo>
                    <a:cubicBezTo>
                      <a:pt x="9795128" y="237744"/>
                      <a:pt x="9805923" y="202565"/>
                      <a:pt x="9805923" y="158496"/>
                    </a:cubicBezTo>
                    <a:cubicBezTo>
                      <a:pt x="9805923" y="111760"/>
                      <a:pt x="9794874" y="74422"/>
                      <a:pt x="9772649" y="46609"/>
                    </a:cubicBezTo>
                    <a:cubicBezTo>
                      <a:pt x="9750678" y="18669"/>
                      <a:pt x="9721214" y="4699"/>
                      <a:pt x="9684384" y="4699"/>
                    </a:cubicBezTo>
                    <a:close/>
                    <a:moveTo>
                      <a:pt x="4569206" y="7493"/>
                    </a:moveTo>
                    <a:lnTo>
                      <a:pt x="4600067" y="35306"/>
                    </a:lnTo>
                    <a:lnTo>
                      <a:pt x="4600067" y="186309"/>
                    </a:lnTo>
                    <a:cubicBezTo>
                      <a:pt x="4600067" y="229743"/>
                      <a:pt x="4606417" y="259080"/>
                      <a:pt x="4618990" y="274320"/>
                    </a:cubicBezTo>
                    <a:cubicBezTo>
                      <a:pt x="4634738" y="293751"/>
                      <a:pt x="4662551" y="303403"/>
                      <a:pt x="4702175" y="303403"/>
                    </a:cubicBezTo>
                    <a:cubicBezTo>
                      <a:pt x="4739767" y="303403"/>
                      <a:pt x="4765167" y="293751"/>
                      <a:pt x="4778121" y="274320"/>
                    </a:cubicBezTo>
                    <a:lnTo>
                      <a:pt x="4788535" y="245237"/>
                    </a:lnTo>
                    <a:cubicBezTo>
                      <a:pt x="4790186" y="233426"/>
                      <a:pt x="4791075" y="213995"/>
                      <a:pt x="4791075" y="186944"/>
                    </a:cubicBezTo>
                    <a:lnTo>
                      <a:pt x="4791075" y="40005"/>
                    </a:lnTo>
                    <a:lnTo>
                      <a:pt x="4831969" y="7493"/>
                    </a:lnTo>
                    <a:lnTo>
                      <a:pt x="4735068" y="7493"/>
                    </a:lnTo>
                    <a:lnTo>
                      <a:pt x="4770501" y="40005"/>
                    </a:lnTo>
                    <a:lnTo>
                      <a:pt x="4769612" y="187198"/>
                    </a:lnTo>
                    <a:cubicBezTo>
                      <a:pt x="4769612" y="225552"/>
                      <a:pt x="4765929" y="250571"/>
                      <a:pt x="4758436" y="262255"/>
                    </a:cubicBezTo>
                    <a:cubicBezTo>
                      <a:pt x="4749165" y="276606"/>
                      <a:pt x="4732274" y="283845"/>
                      <a:pt x="4707763" y="283845"/>
                    </a:cubicBezTo>
                    <a:cubicBezTo>
                      <a:pt x="4685411" y="283845"/>
                      <a:pt x="4669663" y="279019"/>
                      <a:pt x="4660265" y="269494"/>
                    </a:cubicBezTo>
                    <a:cubicBezTo>
                      <a:pt x="4650867" y="260096"/>
                      <a:pt x="4646168" y="244094"/>
                      <a:pt x="4646168" y="221488"/>
                    </a:cubicBezTo>
                    <a:lnTo>
                      <a:pt x="4645660" y="186436"/>
                    </a:lnTo>
                    <a:lnTo>
                      <a:pt x="4645660" y="37719"/>
                    </a:lnTo>
                    <a:lnTo>
                      <a:pt x="4676648" y="7493"/>
                    </a:lnTo>
                    <a:close/>
                    <a:moveTo>
                      <a:pt x="113919" y="2540"/>
                    </a:moveTo>
                    <a:cubicBezTo>
                      <a:pt x="86360" y="2540"/>
                      <a:pt x="63881" y="10033"/>
                      <a:pt x="46609" y="25019"/>
                    </a:cubicBezTo>
                    <a:cubicBezTo>
                      <a:pt x="29464" y="39878"/>
                      <a:pt x="20955" y="59309"/>
                      <a:pt x="20955" y="83312"/>
                    </a:cubicBezTo>
                    <a:cubicBezTo>
                      <a:pt x="20955" y="106553"/>
                      <a:pt x="27432" y="124587"/>
                      <a:pt x="40259" y="137668"/>
                    </a:cubicBezTo>
                    <a:cubicBezTo>
                      <a:pt x="53086" y="150749"/>
                      <a:pt x="73914" y="160020"/>
                      <a:pt x="102616" y="165608"/>
                    </a:cubicBezTo>
                    <a:cubicBezTo>
                      <a:pt x="139827" y="172847"/>
                      <a:pt x="164338" y="180721"/>
                      <a:pt x="176276" y="189230"/>
                    </a:cubicBezTo>
                    <a:cubicBezTo>
                      <a:pt x="192913" y="201168"/>
                      <a:pt x="201295" y="216408"/>
                      <a:pt x="201295" y="234696"/>
                    </a:cubicBezTo>
                    <a:cubicBezTo>
                      <a:pt x="201295" y="250571"/>
                      <a:pt x="195326" y="263271"/>
                      <a:pt x="183388" y="272669"/>
                    </a:cubicBezTo>
                    <a:cubicBezTo>
                      <a:pt x="171450" y="282067"/>
                      <a:pt x="155321" y="286766"/>
                      <a:pt x="135001" y="286766"/>
                    </a:cubicBezTo>
                    <a:cubicBezTo>
                      <a:pt x="109220" y="286766"/>
                      <a:pt x="88392" y="280162"/>
                      <a:pt x="72390" y="266954"/>
                    </a:cubicBezTo>
                    <a:cubicBezTo>
                      <a:pt x="56388" y="253746"/>
                      <a:pt x="46863" y="235204"/>
                      <a:pt x="43688" y="211455"/>
                    </a:cubicBezTo>
                    <a:lnTo>
                      <a:pt x="39624" y="210312"/>
                    </a:lnTo>
                    <a:cubicBezTo>
                      <a:pt x="32004" y="235966"/>
                      <a:pt x="18796" y="262890"/>
                      <a:pt x="0" y="291338"/>
                    </a:cubicBezTo>
                    <a:lnTo>
                      <a:pt x="1778" y="294513"/>
                    </a:lnTo>
                    <a:lnTo>
                      <a:pt x="30480" y="285623"/>
                    </a:lnTo>
                    <a:cubicBezTo>
                      <a:pt x="37465" y="285623"/>
                      <a:pt x="46355" y="286893"/>
                      <a:pt x="57150" y="289433"/>
                    </a:cubicBezTo>
                    <a:lnTo>
                      <a:pt x="83693" y="296037"/>
                    </a:lnTo>
                    <a:cubicBezTo>
                      <a:pt x="105029" y="301371"/>
                      <a:pt x="124460" y="304038"/>
                      <a:pt x="141732" y="304038"/>
                    </a:cubicBezTo>
                    <a:cubicBezTo>
                      <a:pt x="169291" y="304038"/>
                      <a:pt x="192532" y="295529"/>
                      <a:pt x="211328" y="278511"/>
                    </a:cubicBezTo>
                    <a:cubicBezTo>
                      <a:pt x="229997" y="261620"/>
                      <a:pt x="239268" y="240792"/>
                      <a:pt x="239268" y="215900"/>
                    </a:cubicBezTo>
                    <a:cubicBezTo>
                      <a:pt x="239268" y="171323"/>
                      <a:pt x="211836" y="142367"/>
                      <a:pt x="157099" y="129159"/>
                    </a:cubicBezTo>
                    <a:lnTo>
                      <a:pt x="118745" y="120142"/>
                    </a:lnTo>
                    <a:cubicBezTo>
                      <a:pt x="80391" y="110871"/>
                      <a:pt x="61214" y="93472"/>
                      <a:pt x="61214" y="68072"/>
                    </a:cubicBezTo>
                    <a:cubicBezTo>
                      <a:pt x="61214" y="54483"/>
                      <a:pt x="66548" y="43053"/>
                      <a:pt x="77343" y="33909"/>
                    </a:cubicBezTo>
                    <a:cubicBezTo>
                      <a:pt x="88138" y="25019"/>
                      <a:pt x="101600" y="20447"/>
                      <a:pt x="117856" y="20447"/>
                    </a:cubicBezTo>
                    <a:cubicBezTo>
                      <a:pt x="135382" y="20447"/>
                      <a:pt x="151130" y="26543"/>
                      <a:pt x="164973" y="38862"/>
                    </a:cubicBezTo>
                    <a:lnTo>
                      <a:pt x="177292" y="54102"/>
                    </a:lnTo>
                    <a:cubicBezTo>
                      <a:pt x="179959" y="59436"/>
                      <a:pt x="183515" y="68834"/>
                      <a:pt x="187706" y="82550"/>
                    </a:cubicBezTo>
                    <a:lnTo>
                      <a:pt x="189103" y="86360"/>
                    </a:lnTo>
                    <a:lnTo>
                      <a:pt x="190246" y="84963"/>
                    </a:lnTo>
                    <a:cubicBezTo>
                      <a:pt x="193294" y="79756"/>
                      <a:pt x="199390" y="65913"/>
                      <a:pt x="208661" y="43053"/>
                    </a:cubicBezTo>
                    <a:lnTo>
                      <a:pt x="227457" y="10033"/>
                    </a:lnTo>
                    <a:lnTo>
                      <a:pt x="224917" y="8890"/>
                    </a:lnTo>
                    <a:cubicBezTo>
                      <a:pt x="216154" y="14097"/>
                      <a:pt x="208026" y="16637"/>
                      <a:pt x="200533" y="16637"/>
                    </a:cubicBezTo>
                    <a:lnTo>
                      <a:pt x="176022" y="12065"/>
                    </a:lnTo>
                    <a:cubicBezTo>
                      <a:pt x="152400" y="5715"/>
                      <a:pt x="131699" y="2540"/>
                      <a:pt x="113919" y="2540"/>
                    </a:cubicBezTo>
                    <a:close/>
                    <a:moveTo>
                      <a:pt x="3119882" y="0"/>
                    </a:moveTo>
                    <a:cubicBezTo>
                      <a:pt x="3084068" y="0"/>
                      <a:pt x="3054096" y="14732"/>
                      <a:pt x="3030093" y="44196"/>
                    </a:cubicBezTo>
                    <a:cubicBezTo>
                      <a:pt x="3006090" y="73660"/>
                      <a:pt x="2993898" y="110109"/>
                      <a:pt x="2993898" y="153670"/>
                    </a:cubicBezTo>
                    <a:cubicBezTo>
                      <a:pt x="2993898" y="200787"/>
                      <a:pt x="3005455" y="238252"/>
                      <a:pt x="3028696" y="266065"/>
                    </a:cubicBezTo>
                    <a:cubicBezTo>
                      <a:pt x="3051937" y="293624"/>
                      <a:pt x="3083179" y="307467"/>
                      <a:pt x="3122676" y="307467"/>
                    </a:cubicBezTo>
                    <a:cubicBezTo>
                      <a:pt x="3166745" y="307467"/>
                      <a:pt x="3195955" y="290830"/>
                      <a:pt x="3210052" y="257429"/>
                    </a:cubicBezTo>
                    <a:cubicBezTo>
                      <a:pt x="3216783" y="241681"/>
                      <a:pt x="3220085" y="226441"/>
                      <a:pt x="3220085" y="211709"/>
                    </a:cubicBezTo>
                    <a:lnTo>
                      <a:pt x="3211195" y="196850"/>
                    </a:lnTo>
                    <a:lnTo>
                      <a:pt x="3203448" y="206375"/>
                    </a:lnTo>
                    <a:cubicBezTo>
                      <a:pt x="3201035" y="232791"/>
                      <a:pt x="3193415" y="253111"/>
                      <a:pt x="3180715" y="267335"/>
                    </a:cubicBezTo>
                    <a:cubicBezTo>
                      <a:pt x="3168142" y="281432"/>
                      <a:pt x="3151251" y="288544"/>
                      <a:pt x="3130042" y="288544"/>
                    </a:cubicBezTo>
                    <a:cubicBezTo>
                      <a:pt x="3103499" y="288544"/>
                      <a:pt x="3082798" y="276352"/>
                      <a:pt x="3067685" y="251968"/>
                    </a:cubicBezTo>
                    <a:cubicBezTo>
                      <a:pt x="3052826" y="227584"/>
                      <a:pt x="3045460" y="193802"/>
                      <a:pt x="3045460" y="150749"/>
                    </a:cubicBezTo>
                    <a:cubicBezTo>
                      <a:pt x="3045460" y="100711"/>
                      <a:pt x="3053588" y="65278"/>
                      <a:pt x="3069844" y="44323"/>
                    </a:cubicBezTo>
                    <a:cubicBezTo>
                      <a:pt x="3082798" y="27432"/>
                      <a:pt x="3098800" y="19050"/>
                      <a:pt x="3118104" y="19050"/>
                    </a:cubicBezTo>
                    <a:cubicBezTo>
                      <a:pt x="3136138" y="19050"/>
                      <a:pt x="3151505" y="25781"/>
                      <a:pt x="3164332" y="39243"/>
                    </a:cubicBezTo>
                    <a:cubicBezTo>
                      <a:pt x="3177159" y="52705"/>
                      <a:pt x="3185160" y="70993"/>
                      <a:pt x="3188716" y="94107"/>
                    </a:cubicBezTo>
                    <a:lnTo>
                      <a:pt x="3191637" y="95631"/>
                    </a:lnTo>
                    <a:lnTo>
                      <a:pt x="3193669" y="90424"/>
                    </a:lnTo>
                    <a:cubicBezTo>
                      <a:pt x="3203702" y="66675"/>
                      <a:pt x="3215513" y="42799"/>
                      <a:pt x="3229102" y="19050"/>
                    </a:cubicBezTo>
                    <a:lnTo>
                      <a:pt x="3231642" y="14732"/>
                    </a:lnTo>
                    <a:lnTo>
                      <a:pt x="3227959" y="12700"/>
                    </a:lnTo>
                    <a:cubicBezTo>
                      <a:pt x="3221609" y="17145"/>
                      <a:pt x="3214370" y="19304"/>
                      <a:pt x="3206369" y="19304"/>
                    </a:cubicBezTo>
                    <a:lnTo>
                      <a:pt x="3177794" y="12446"/>
                    </a:lnTo>
                    <a:cubicBezTo>
                      <a:pt x="3156077" y="4191"/>
                      <a:pt x="3136773" y="0"/>
                      <a:pt x="3119882" y="0"/>
                    </a:cubicBezTo>
                    <a:close/>
                    <a:moveTo>
                      <a:pt x="5248529" y="0"/>
                    </a:moveTo>
                    <a:cubicBezTo>
                      <a:pt x="5212715" y="0"/>
                      <a:pt x="5182743" y="14732"/>
                      <a:pt x="5158613" y="44196"/>
                    </a:cubicBezTo>
                    <a:cubicBezTo>
                      <a:pt x="5134483" y="73660"/>
                      <a:pt x="5122418" y="110109"/>
                      <a:pt x="5122418" y="153670"/>
                    </a:cubicBezTo>
                    <a:cubicBezTo>
                      <a:pt x="5122418" y="200787"/>
                      <a:pt x="5133975" y="238252"/>
                      <a:pt x="5157216" y="266065"/>
                    </a:cubicBezTo>
                    <a:cubicBezTo>
                      <a:pt x="5180457" y="293624"/>
                      <a:pt x="5211699" y="307467"/>
                      <a:pt x="5251196" y="307467"/>
                    </a:cubicBezTo>
                    <a:cubicBezTo>
                      <a:pt x="5295265" y="307467"/>
                      <a:pt x="5324475" y="290830"/>
                      <a:pt x="5338572" y="257429"/>
                    </a:cubicBezTo>
                    <a:cubicBezTo>
                      <a:pt x="5345303" y="241681"/>
                      <a:pt x="5348605" y="226441"/>
                      <a:pt x="5348605" y="211709"/>
                    </a:cubicBezTo>
                    <a:lnTo>
                      <a:pt x="5339715" y="196850"/>
                    </a:lnTo>
                    <a:lnTo>
                      <a:pt x="5331968" y="206375"/>
                    </a:lnTo>
                    <a:cubicBezTo>
                      <a:pt x="5329555" y="232791"/>
                      <a:pt x="5321935" y="253111"/>
                      <a:pt x="5309235" y="267335"/>
                    </a:cubicBezTo>
                    <a:cubicBezTo>
                      <a:pt x="5296662" y="281432"/>
                      <a:pt x="5279771" y="288544"/>
                      <a:pt x="5258562" y="288544"/>
                    </a:cubicBezTo>
                    <a:cubicBezTo>
                      <a:pt x="5232019" y="288544"/>
                      <a:pt x="5211191" y="276352"/>
                      <a:pt x="5196205" y="251968"/>
                    </a:cubicBezTo>
                    <a:cubicBezTo>
                      <a:pt x="5181346" y="227584"/>
                      <a:pt x="5173853" y="193802"/>
                      <a:pt x="5173853" y="150749"/>
                    </a:cubicBezTo>
                    <a:cubicBezTo>
                      <a:pt x="5173853" y="100711"/>
                      <a:pt x="5181981" y="65278"/>
                      <a:pt x="5198237" y="44323"/>
                    </a:cubicBezTo>
                    <a:cubicBezTo>
                      <a:pt x="5211064" y="27432"/>
                      <a:pt x="5227193" y="19050"/>
                      <a:pt x="5246497" y="19050"/>
                    </a:cubicBezTo>
                    <a:cubicBezTo>
                      <a:pt x="5264531" y="19050"/>
                      <a:pt x="5279898" y="25781"/>
                      <a:pt x="5292598" y="39243"/>
                    </a:cubicBezTo>
                    <a:cubicBezTo>
                      <a:pt x="5305298" y="52705"/>
                      <a:pt x="5313426" y="70993"/>
                      <a:pt x="5316982" y="94107"/>
                    </a:cubicBezTo>
                    <a:lnTo>
                      <a:pt x="5319903" y="95631"/>
                    </a:lnTo>
                    <a:lnTo>
                      <a:pt x="5321935" y="90424"/>
                    </a:lnTo>
                    <a:cubicBezTo>
                      <a:pt x="5331968" y="66675"/>
                      <a:pt x="5343779" y="42799"/>
                      <a:pt x="5357368" y="19050"/>
                    </a:cubicBezTo>
                    <a:lnTo>
                      <a:pt x="5359908" y="14732"/>
                    </a:lnTo>
                    <a:lnTo>
                      <a:pt x="5356225" y="12700"/>
                    </a:lnTo>
                    <a:cubicBezTo>
                      <a:pt x="5349875" y="17145"/>
                      <a:pt x="5342636" y="19304"/>
                      <a:pt x="5334635" y="19304"/>
                    </a:cubicBezTo>
                    <a:lnTo>
                      <a:pt x="5306441" y="12446"/>
                    </a:lnTo>
                    <a:cubicBezTo>
                      <a:pt x="5284851" y="4191"/>
                      <a:pt x="5265420" y="0"/>
                      <a:pt x="5248529" y="0"/>
                    </a:cubicBezTo>
                    <a:close/>
                    <a:moveTo>
                      <a:pt x="9411970" y="0"/>
                    </a:moveTo>
                    <a:cubicBezTo>
                      <a:pt x="9376156" y="0"/>
                      <a:pt x="9346184" y="14732"/>
                      <a:pt x="9322181" y="44196"/>
                    </a:cubicBezTo>
                    <a:cubicBezTo>
                      <a:pt x="9298177" y="73660"/>
                      <a:pt x="9285986" y="110109"/>
                      <a:pt x="9285986" y="153670"/>
                    </a:cubicBezTo>
                    <a:cubicBezTo>
                      <a:pt x="9285986" y="200787"/>
                      <a:pt x="9297543" y="238252"/>
                      <a:pt x="9320784" y="266065"/>
                    </a:cubicBezTo>
                    <a:cubicBezTo>
                      <a:pt x="9344025" y="293624"/>
                      <a:pt x="9375267" y="307467"/>
                      <a:pt x="9414764" y="307467"/>
                    </a:cubicBezTo>
                    <a:cubicBezTo>
                      <a:pt x="9458833" y="307467"/>
                      <a:pt x="9488043" y="290830"/>
                      <a:pt x="9502140" y="257429"/>
                    </a:cubicBezTo>
                    <a:cubicBezTo>
                      <a:pt x="9508872" y="241681"/>
                      <a:pt x="9512173" y="226441"/>
                      <a:pt x="9512173" y="211709"/>
                    </a:cubicBezTo>
                    <a:lnTo>
                      <a:pt x="9503283" y="196850"/>
                    </a:lnTo>
                    <a:lnTo>
                      <a:pt x="9495536" y="206375"/>
                    </a:lnTo>
                    <a:cubicBezTo>
                      <a:pt x="9493123" y="232791"/>
                      <a:pt x="9485503" y="253111"/>
                      <a:pt x="9472803" y="267335"/>
                    </a:cubicBezTo>
                    <a:cubicBezTo>
                      <a:pt x="9460230" y="281432"/>
                      <a:pt x="9443339" y="288544"/>
                      <a:pt x="9422130" y="288544"/>
                    </a:cubicBezTo>
                    <a:cubicBezTo>
                      <a:pt x="9395587" y="288544"/>
                      <a:pt x="9374760" y="276352"/>
                      <a:pt x="9359774" y="251968"/>
                    </a:cubicBezTo>
                    <a:cubicBezTo>
                      <a:pt x="9344915" y="227584"/>
                      <a:pt x="9337549" y="193802"/>
                      <a:pt x="9337549" y="150749"/>
                    </a:cubicBezTo>
                    <a:cubicBezTo>
                      <a:pt x="9337549" y="100711"/>
                      <a:pt x="9345677" y="65278"/>
                      <a:pt x="9361932" y="44323"/>
                    </a:cubicBezTo>
                    <a:cubicBezTo>
                      <a:pt x="9374760" y="27432"/>
                      <a:pt x="9390889" y="19050"/>
                      <a:pt x="9410192" y="19050"/>
                    </a:cubicBezTo>
                    <a:cubicBezTo>
                      <a:pt x="9428226" y="19050"/>
                      <a:pt x="9443593" y="25781"/>
                      <a:pt x="9456420" y="39243"/>
                    </a:cubicBezTo>
                    <a:cubicBezTo>
                      <a:pt x="9469248" y="52705"/>
                      <a:pt x="9477249" y="70993"/>
                      <a:pt x="9480804" y="94107"/>
                    </a:cubicBezTo>
                    <a:lnTo>
                      <a:pt x="9483725" y="95631"/>
                    </a:lnTo>
                    <a:lnTo>
                      <a:pt x="9485757" y="90424"/>
                    </a:lnTo>
                    <a:cubicBezTo>
                      <a:pt x="9495789" y="66675"/>
                      <a:pt x="9507600" y="42799"/>
                      <a:pt x="9521189" y="19050"/>
                    </a:cubicBezTo>
                    <a:lnTo>
                      <a:pt x="9523730" y="14732"/>
                    </a:lnTo>
                    <a:lnTo>
                      <a:pt x="9520047" y="12700"/>
                    </a:lnTo>
                    <a:cubicBezTo>
                      <a:pt x="9513697" y="17145"/>
                      <a:pt x="9506458" y="19304"/>
                      <a:pt x="9498457" y="19304"/>
                    </a:cubicBezTo>
                    <a:lnTo>
                      <a:pt x="9469882" y="12446"/>
                    </a:lnTo>
                    <a:cubicBezTo>
                      <a:pt x="9448165" y="4191"/>
                      <a:pt x="9428861" y="0"/>
                      <a:pt x="9411970" y="0"/>
                    </a:cubicBezTo>
                    <a:close/>
                    <a:moveTo>
                      <a:pt x="278765" y="7493"/>
                    </a:moveTo>
                    <a:lnTo>
                      <a:pt x="309245" y="35306"/>
                    </a:lnTo>
                    <a:lnTo>
                      <a:pt x="309245" y="137668"/>
                    </a:lnTo>
                    <a:cubicBezTo>
                      <a:pt x="289052" y="141605"/>
                      <a:pt x="274574" y="154559"/>
                      <a:pt x="265557" y="176403"/>
                    </a:cubicBezTo>
                    <a:lnTo>
                      <a:pt x="268986" y="178689"/>
                    </a:lnTo>
                    <a:cubicBezTo>
                      <a:pt x="278892" y="165862"/>
                      <a:pt x="292227" y="159385"/>
                      <a:pt x="309245" y="159385"/>
                    </a:cubicBezTo>
                    <a:lnTo>
                      <a:pt x="309245" y="167767"/>
                    </a:lnTo>
                    <a:cubicBezTo>
                      <a:pt x="294513" y="169037"/>
                      <a:pt x="282829" y="175133"/>
                      <a:pt x="273939" y="186182"/>
                    </a:cubicBezTo>
                    <a:lnTo>
                      <a:pt x="278765" y="188468"/>
                    </a:lnTo>
                    <a:cubicBezTo>
                      <a:pt x="286385" y="178435"/>
                      <a:pt x="296545" y="173482"/>
                      <a:pt x="309245" y="173482"/>
                    </a:cubicBezTo>
                    <a:lnTo>
                      <a:pt x="309245" y="272923"/>
                    </a:lnTo>
                    <a:lnTo>
                      <a:pt x="278765" y="299593"/>
                    </a:lnTo>
                    <a:lnTo>
                      <a:pt x="383794" y="299593"/>
                    </a:lnTo>
                    <a:lnTo>
                      <a:pt x="354711" y="275082"/>
                    </a:lnTo>
                    <a:lnTo>
                      <a:pt x="354711" y="161925"/>
                    </a:lnTo>
                    <a:cubicBezTo>
                      <a:pt x="357251" y="162052"/>
                      <a:pt x="359029" y="162179"/>
                      <a:pt x="359918" y="162433"/>
                    </a:cubicBezTo>
                    <a:lnTo>
                      <a:pt x="382905" y="164465"/>
                    </a:lnTo>
                    <a:cubicBezTo>
                      <a:pt x="387604" y="164973"/>
                      <a:pt x="395097" y="165100"/>
                      <a:pt x="405257" y="165100"/>
                    </a:cubicBezTo>
                    <a:lnTo>
                      <a:pt x="455041" y="161925"/>
                    </a:lnTo>
                    <a:lnTo>
                      <a:pt x="455041" y="170053"/>
                    </a:lnTo>
                    <a:lnTo>
                      <a:pt x="417068" y="176022"/>
                    </a:lnTo>
                    <a:cubicBezTo>
                      <a:pt x="408178" y="176022"/>
                      <a:pt x="393700" y="175260"/>
                      <a:pt x="373634" y="173736"/>
                    </a:cubicBezTo>
                    <a:lnTo>
                      <a:pt x="367030" y="173228"/>
                    </a:lnTo>
                    <a:lnTo>
                      <a:pt x="367030" y="277876"/>
                    </a:lnTo>
                    <a:lnTo>
                      <a:pt x="398018" y="311785"/>
                    </a:lnTo>
                    <a:lnTo>
                      <a:pt x="286893" y="311785"/>
                    </a:lnTo>
                    <a:lnTo>
                      <a:pt x="292862" y="317881"/>
                    </a:lnTo>
                    <a:lnTo>
                      <a:pt x="410464" y="317881"/>
                    </a:lnTo>
                    <a:lnTo>
                      <a:pt x="372999" y="274701"/>
                    </a:lnTo>
                    <a:lnTo>
                      <a:pt x="372999" y="178562"/>
                    </a:lnTo>
                    <a:lnTo>
                      <a:pt x="415798" y="180848"/>
                    </a:lnTo>
                    <a:cubicBezTo>
                      <a:pt x="429260" y="180848"/>
                      <a:pt x="442468" y="179324"/>
                      <a:pt x="455168" y="176276"/>
                    </a:cubicBezTo>
                    <a:lnTo>
                      <a:pt x="455168" y="272669"/>
                    </a:lnTo>
                    <a:lnTo>
                      <a:pt x="424053" y="299339"/>
                    </a:lnTo>
                    <a:lnTo>
                      <a:pt x="528701" y="299339"/>
                    </a:lnTo>
                    <a:lnTo>
                      <a:pt x="501142" y="274828"/>
                    </a:lnTo>
                    <a:lnTo>
                      <a:pt x="501142" y="37719"/>
                    </a:lnTo>
                    <a:lnTo>
                      <a:pt x="532384" y="7493"/>
                    </a:lnTo>
                    <a:lnTo>
                      <a:pt x="427228" y="7493"/>
                    </a:lnTo>
                    <a:lnTo>
                      <a:pt x="455041" y="33020"/>
                    </a:lnTo>
                    <a:lnTo>
                      <a:pt x="455041" y="137668"/>
                    </a:lnTo>
                    <a:cubicBezTo>
                      <a:pt x="443611" y="139192"/>
                      <a:pt x="430149" y="139954"/>
                      <a:pt x="414274" y="139954"/>
                    </a:cubicBezTo>
                    <a:lnTo>
                      <a:pt x="380365" y="138430"/>
                    </a:lnTo>
                    <a:lnTo>
                      <a:pt x="372872" y="137795"/>
                    </a:lnTo>
                    <a:lnTo>
                      <a:pt x="372872" y="42799"/>
                    </a:lnTo>
                    <a:lnTo>
                      <a:pt x="396240" y="19558"/>
                    </a:lnTo>
                    <a:lnTo>
                      <a:pt x="391668" y="15494"/>
                    </a:lnTo>
                    <a:lnTo>
                      <a:pt x="367030" y="40005"/>
                    </a:lnTo>
                    <a:lnTo>
                      <a:pt x="367030" y="137414"/>
                    </a:lnTo>
                    <a:cubicBezTo>
                      <a:pt x="362331" y="137160"/>
                      <a:pt x="358267" y="136652"/>
                      <a:pt x="354711" y="136017"/>
                    </a:cubicBezTo>
                    <a:lnTo>
                      <a:pt x="354711" y="37719"/>
                    </a:lnTo>
                    <a:lnTo>
                      <a:pt x="385572" y="7493"/>
                    </a:lnTo>
                    <a:close/>
                    <a:moveTo>
                      <a:pt x="538353" y="15494"/>
                    </a:moveTo>
                    <a:lnTo>
                      <a:pt x="512953" y="40513"/>
                    </a:lnTo>
                    <a:lnTo>
                      <a:pt x="512953" y="277495"/>
                    </a:lnTo>
                    <a:lnTo>
                      <a:pt x="543433" y="311785"/>
                    </a:lnTo>
                    <a:lnTo>
                      <a:pt x="432689" y="311785"/>
                    </a:lnTo>
                    <a:lnTo>
                      <a:pt x="438404" y="317881"/>
                    </a:lnTo>
                    <a:lnTo>
                      <a:pt x="556514" y="317881"/>
                    </a:lnTo>
                    <a:lnTo>
                      <a:pt x="518795" y="274701"/>
                    </a:lnTo>
                    <a:lnTo>
                      <a:pt x="518795" y="42799"/>
                    </a:lnTo>
                    <a:lnTo>
                      <a:pt x="542036" y="20320"/>
                    </a:lnTo>
                    <a:lnTo>
                      <a:pt x="538353" y="15494"/>
                    </a:lnTo>
                    <a:close/>
                    <a:moveTo>
                      <a:pt x="669671" y="7493"/>
                    </a:moveTo>
                    <a:lnTo>
                      <a:pt x="693801" y="33401"/>
                    </a:lnTo>
                    <a:lnTo>
                      <a:pt x="662813" y="118491"/>
                    </a:lnTo>
                    <a:lnTo>
                      <a:pt x="639572" y="100076"/>
                    </a:lnTo>
                    <a:lnTo>
                      <a:pt x="635889" y="105029"/>
                    </a:lnTo>
                    <a:lnTo>
                      <a:pt x="637921" y="106553"/>
                    </a:lnTo>
                    <a:lnTo>
                      <a:pt x="656971" y="122682"/>
                    </a:lnTo>
                    <a:lnTo>
                      <a:pt x="659765" y="124968"/>
                    </a:lnTo>
                    <a:lnTo>
                      <a:pt x="655701" y="135001"/>
                    </a:lnTo>
                    <a:cubicBezTo>
                      <a:pt x="650875" y="131572"/>
                      <a:pt x="646684" y="128143"/>
                      <a:pt x="643128" y="124714"/>
                    </a:cubicBezTo>
                    <a:lnTo>
                      <a:pt x="632841" y="115189"/>
                    </a:lnTo>
                    <a:cubicBezTo>
                      <a:pt x="632333" y="114681"/>
                      <a:pt x="631063" y="113538"/>
                      <a:pt x="628904" y="111506"/>
                    </a:cubicBezTo>
                    <a:lnTo>
                      <a:pt x="609600" y="150368"/>
                    </a:lnTo>
                    <a:cubicBezTo>
                      <a:pt x="624713" y="151892"/>
                      <a:pt x="636397" y="156083"/>
                      <a:pt x="644398" y="162814"/>
                    </a:cubicBezTo>
                    <a:lnTo>
                      <a:pt x="643509" y="165989"/>
                    </a:lnTo>
                    <a:cubicBezTo>
                      <a:pt x="631063" y="205613"/>
                      <a:pt x="618490" y="234823"/>
                      <a:pt x="605790" y="253746"/>
                    </a:cubicBezTo>
                    <a:cubicBezTo>
                      <a:pt x="593217" y="272669"/>
                      <a:pt x="576072" y="287782"/>
                      <a:pt x="554355" y="298958"/>
                    </a:cubicBezTo>
                    <a:lnTo>
                      <a:pt x="668020" y="298958"/>
                    </a:lnTo>
                    <a:lnTo>
                      <a:pt x="663956" y="294640"/>
                    </a:lnTo>
                    <a:cubicBezTo>
                      <a:pt x="654685" y="284988"/>
                      <a:pt x="648589" y="277241"/>
                      <a:pt x="645795" y="271653"/>
                    </a:cubicBezTo>
                    <a:lnTo>
                      <a:pt x="641477" y="250444"/>
                    </a:lnTo>
                    <a:cubicBezTo>
                      <a:pt x="641477" y="242189"/>
                      <a:pt x="643509" y="231902"/>
                      <a:pt x="647573" y="219456"/>
                    </a:cubicBezTo>
                    <a:lnTo>
                      <a:pt x="655066" y="196215"/>
                    </a:lnTo>
                    <a:lnTo>
                      <a:pt x="662559" y="174879"/>
                    </a:lnTo>
                    <a:lnTo>
                      <a:pt x="672592" y="185293"/>
                    </a:lnTo>
                    <a:cubicBezTo>
                      <a:pt x="660019" y="215900"/>
                      <a:pt x="653669" y="239014"/>
                      <a:pt x="653669" y="254381"/>
                    </a:cubicBezTo>
                    <a:lnTo>
                      <a:pt x="658495" y="278257"/>
                    </a:lnTo>
                    <a:cubicBezTo>
                      <a:pt x="661543" y="284988"/>
                      <a:pt x="668020" y="294386"/>
                      <a:pt x="678053" y="306451"/>
                    </a:cubicBezTo>
                    <a:lnTo>
                      <a:pt x="681863" y="311277"/>
                    </a:lnTo>
                    <a:lnTo>
                      <a:pt x="566420" y="311277"/>
                    </a:lnTo>
                    <a:lnTo>
                      <a:pt x="570992" y="317373"/>
                    </a:lnTo>
                    <a:lnTo>
                      <a:pt x="693801" y="317373"/>
                    </a:lnTo>
                    <a:lnTo>
                      <a:pt x="688848" y="311023"/>
                    </a:lnTo>
                    <a:cubicBezTo>
                      <a:pt x="676402" y="295529"/>
                      <a:pt x="668528" y="284480"/>
                      <a:pt x="665226" y="277749"/>
                    </a:cubicBezTo>
                    <a:lnTo>
                      <a:pt x="660400" y="254381"/>
                    </a:lnTo>
                    <a:cubicBezTo>
                      <a:pt x="660400" y="238125"/>
                      <a:pt x="666242" y="217043"/>
                      <a:pt x="677926" y="191135"/>
                    </a:cubicBezTo>
                    <a:lnTo>
                      <a:pt x="680212" y="193929"/>
                    </a:lnTo>
                    <a:lnTo>
                      <a:pt x="710438" y="236982"/>
                    </a:lnTo>
                    <a:lnTo>
                      <a:pt x="714502" y="243586"/>
                    </a:lnTo>
                    <a:cubicBezTo>
                      <a:pt x="726313" y="223774"/>
                      <a:pt x="741299" y="206248"/>
                      <a:pt x="759333" y="191262"/>
                    </a:cubicBezTo>
                    <a:lnTo>
                      <a:pt x="763651" y="201295"/>
                    </a:lnTo>
                    <a:lnTo>
                      <a:pt x="761873" y="203581"/>
                    </a:lnTo>
                    <a:cubicBezTo>
                      <a:pt x="744093" y="221869"/>
                      <a:pt x="730758" y="238506"/>
                      <a:pt x="721868" y="253365"/>
                    </a:cubicBezTo>
                    <a:lnTo>
                      <a:pt x="727075" y="254762"/>
                    </a:lnTo>
                    <a:cubicBezTo>
                      <a:pt x="735965" y="239649"/>
                      <a:pt x="748792" y="223647"/>
                      <a:pt x="765556" y="206756"/>
                    </a:cubicBezTo>
                    <a:lnTo>
                      <a:pt x="790829" y="273177"/>
                    </a:lnTo>
                    <a:lnTo>
                      <a:pt x="759460" y="299593"/>
                    </a:lnTo>
                    <a:lnTo>
                      <a:pt x="874268" y="299593"/>
                    </a:lnTo>
                    <a:lnTo>
                      <a:pt x="840105" y="273050"/>
                    </a:lnTo>
                    <a:lnTo>
                      <a:pt x="798957" y="161290"/>
                    </a:lnTo>
                    <a:cubicBezTo>
                      <a:pt x="805688" y="156718"/>
                      <a:pt x="816229" y="154432"/>
                      <a:pt x="830580" y="154432"/>
                    </a:cubicBezTo>
                    <a:cubicBezTo>
                      <a:pt x="832485" y="154432"/>
                      <a:pt x="835787" y="154559"/>
                      <a:pt x="840105" y="154813"/>
                    </a:cubicBezTo>
                    <a:lnTo>
                      <a:pt x="821817" y="108458"/>
                    </a:lnTo>
                    <a:lnTo>
                      <a:pt x="813181" y="116205"/>
                    </a:lnTo>
                    <a:lnTo>
                      <a:pt x="805688" y="122555"/>
                    </a:lnTo>
                    <a:cubicBezTo>
                      <a:pt x="805434" y="122809"/>
                      <a:pt x="804291" y="123698"/>
                      <a:pt x="802513" y="125095"/>
                    </a:cubicBezTo>
                    <a:lnTo>
                      <a:pt x="770636" y="40259"/>
                    </a:lnTo>
                    <a:lnTo>
                      <a:pt x="793623" y="13716"/>
                    </a:lnTo>
                    <a:lnTo>
                      <a:pt x="787654" y="11176"/>
                    </a:lnTo>
                    <a:lnTo>
                      <a:pt x="763524" y="38989"/>
                    </a:lnTo>
                    <a:lnTo>
                      <a:pt x="797179" y="128651"/>
                    </a:lnTo>
                    <a:lnTo>
                      <a:pt x="788035" y="133604"/>
                    </a:lnTo>
                    <a:lnTo>
                      <a:pt x="750951" y="34290"/>
                    </a:lnTo>
                    <a:lnTo>
                      <a:pt x="774573" y="7493"/>
                    </a:lnTo>
                    <a:close/>
                    <a:moveTo>
                      <a:pt x="834771" y="115062"/>
                    </a:moveTo>
                    <a:cubicBezTo>
                      <a:pt x="838073" y="129413"/>
                      <a:pt x="844677" y="145669"/>
                      <a:pt x="854329" y="163449"/>
                    </a:cubicBezTo>
                    <a:lnTo>
                      <a:pt x="857123" y="168402"/>
                    </a:lnTo>
                    <a:lnTo>
                      <a:pt x="829818" y="166370"/>
                    </a:lnTo>
                    <a:cubicBezTo>
                      <a:pt x="823087" y="166370"/>
                      <a:pt x="817245" y="167005"/>
                      <a:pt x="812038" y="168402"/>
                    </a:cubicBezTo>
                    <a:lnTo>
                      <a:pt x="852551" y="275590"/>
                    </a:lnTo>
                    <a:lnTo>
                      <a:pt x="893445" y="311785"/>
                    </a:lnTo>
                    <a:lnTo>
                      <a:pt x="772668" y="311785"/>
                    </a:lnTo>
                    <a:lnTo>
                      <a:pt x="776986" y="317881"/>
                    </a:lnTo>
                    <a:lnTo>
                      <a:pt x="908812" y="317881"/>
                    </a:lnTo>
                    <a:lnTo>
                      <a:pt x="858139" y="273050"/>
                    </a:lnTo>
                    <a:lnTo>
                      <a:pt x="820166" y="172212"/>
                    </a:lnTo>
                    <a:lnTo>
                      <a:pt x="824738" y="171958"/>
                    </a:lnTo>
                    <a:cubicBezTo>
                      <a:pt x="828548" y="171958"/>
                      <a:pt x="834644" y="172339"/>
                      <a:pt x="842899" y="173101"/>
                    </a:cubicBezTo>
                    <a:lnTo>
                      <a:pt x="861314" y="174752"/>
                    </a:lnTo>
                    <a:lnTo>
                      <a:pt x="867029" y="175387"/>
                    </a:lnTo>
                    <a:cubicBezTo>
                      <a:pt x="853694" y="151511"/>
                      <a:pt x="845312" y="132842"/>
                      <a:pt x="842010" y="119253"/>
                    </a:cubicBezTo>
                    <a:lnTo>
                      <a:pt x="835025" y="114935"/>
                    </a:lnTo>
                    <a:close/>
                    <a:moveTo>
                      <a:pt x="922655" y="7493"/>
                    </a:moveTo>
                    <a:lnTo>
                      <a:pt x="953135" y="35306"/>
                    </a:lnTo>
                    <a:lnTo>
                      <a:pt x="953135" y="137668"/>
                    </a:lnTo>
                    <a:cubicBezTo>
                      <a:pt x="932942" y="141605"/>
                      <a:pt x="918464" y="154559"/>
                      <a:pt x="909447" y="176403"/>
                    </a:cubicBezTo>
                    <a:lnTo>
                      <a:pt x="912876" y="178689"/>
                    </a:lnTo>
                    <a:cubicBezTo>
                      <a:pt x="922782" y="165862"/>
                      <a:pt x="936117" y="159385"/>
                      <a:pt x="953135" y="159385"/>
                    </a:cubicBezTo>
                    <a:lnTo>
                      <a:pt x="953135" y="167767"/>
                    </a:lnTo>
                    <a:cubicBezTo>
                      <a:pt x="938403" y="169037"/>
                      <a:pt x="926719" y="175133"/>
                      <a:pt x="917829" y="186182"/>
                    </a:cubicBezTo>
                    <a:lnTo>
                      <a:pt x="922655" y="188468"/>
                    </a:lnTo>
                    <a:cubicBezTo>
                      <a:pt x="930275" y="178435"/>
                      <a:pt x="940435" y="173482"/>
                      <a:pt x="953135" y="173482"/>
                    </a:cubicBezTo>
                    <a:lnTo>
                      <a:pt x="953135" y="272923"/>
                    </a:lnTo>
                    <a:lnTo>
                      <a:pt x="922655" y="299593"/>
                    </a:lnTo>
                    <a:lnTo>
                      <a:pt x="1027684" y="299593"/>
                    </a:lnTo>
                    <a:lnTo>
                      <a:pt x="998601" y="275082"/>
                    </a:lnTo>
                    <a:lnTo>
                      <a:pt x="998601" y="161925"/>
                    </a:lnTo>
                    <a:cubicBezTo>
                      <a:pt x="1001141" y="162052"/>
                      <a:pt x="1002919" y="162179"/>
                      <a:pt x="1003808" y="162433"/>
                    </a:cubicBezTo>
                    <a:lnTo>
                      <a:pt x="1026795" y="164465"/>
                    </a:lnTo>
                    <a:cubicBezTo>
                      <a:pt x="1031494" y="164973"/>
                      <a:pt x="1038860" y="165100"/>
                      <a:pt x="1049020" y="165100"/>
                    </a:cubicBezTo>
                    <a:lnTo>
                      <a:pt x="1098804" y="161925"/>
                    </a:lnTo>
                    <a:lnTo>
                      <a:pt x="1098804" y="170053"/>
                    </a:lnTo>
                    <a:lnTo>
                      <a:pt x="1060831" y="176022"/>
                    </a:lnTo>
                    <a:cubicBezTo>
                      <a:pt x="1051941" y="176022"/>
                      <a:pt x="1037336" y="175260"/>
                      <a:pt x="1017397" y="173736"/>
                    </a:cubicBezTo>
                    <a:lnTo>
                      <a:pt x="1010793" y="173228"/>
                    </a:lnTo>
                    <a:lnTo>
                      <a:pt x="1010793" y="277876"/>
                    </a:lnTo>
                    <a:lnTo>
                      <a:pt x="1041781" y="311785"/>
                    </a:lnTo>
                    <a:lnTo>
                      <a:pt x="930910" y="311785"/>
                    </a:lnTo>
                    <a:lnTo>
                      <a:pt x="936752" y="317881"/>
                    </a:lnTo>
                    <a:lnTo>
                      <a:pt x="1054354" y="317881"/>
                    </a:lnTo>
                    <a:lnTo>
                      <a:pt x="1016762" y="274701"/>
                    </a:lnTo>
                    <a:lnTo>
                      <a:pt x="1016762" y="178562"/>
                    </a:lnTo>
                    <a:lnTo>
                      <a:pt x="1059561" y="180848"/>
                    </a:lnTo>
                    <a:cubicBezTo>
                      <a:pt x="1073023" y="180848"/>
                      <a:pt x="1086231" y="179324"/>
                      <a:pt x="1098931" y="176276"/>
                    </a:cubicBezTo>
                    <a:lnTo>
                      <a:pt x="1098931" y="272669"/>
                    </a:lnTo>
                    <a:lnTo>
                      <a:pt x="1067816" y="299339"/>
                    </a:lnTo>
                    <a:lnTo>
                      <a:pt x="1172464" y="299339"/>
                    </a:lnTo>
                    <a:lnTo>
                      <a:pt x="1144905" y="274828"/>
                    </a:lnTo>
                    <a:lnTo>
                      <a:pt x="1144905" y="37719"/>
                    </a:lnTo>
                    <a:lnTo>
                      <a:pt x="1176274" y="7493"/>
                    </a:lnTo>
                    <a:lnTo>
                      <a:pt x="1071245" y="7493"/>
                    </a:lnTo>
                    <a:lnTo>
                      <a:pt x="1098931" y="33020"/>
                    </a:lnTo>
                    <a:lnTo>
                      <a:pt x="1098931" y="137668"/>
                    </a:lnTo>
                    <a:cubicBezTo>
                      <a:pt x="1087501" y="139192"/>
                      <a:pt x="1074039" y="139954"/>
                      <a:pt x="1058164" y="139954"/>
                    </a:cubicBezTo>
                    <a:lnTo>
                      <a:pt x="1024255" y="138430"/>
                    </a:lnTo>
                    <a:lnTo>
                      <a:pt x="1016762" y="137795"/>
                    </a:lnTo>
                    <a:lnTo>
                      <a:pt x="1016762" y="42799"/>
                    </a:lnTo>
                    <a:lnTo>
                      <a:pt x="1040130" y="19558"/>
                    </a:lnTo>
                    <a:lnTo>
                      <a:pt x="1035558" y="15494"/>
                    </a:lnTo>
                    <a:lnTo>
                      <a:pt x="1010920" y="40005"/>
                    </a:lnTo>
                    <a:lnTo>
                      <a:pt x="1010920" y="137414"/>
                    </a:lnTo>
                    <a:cubicBezTo>
                      <a:pt x="1006221" y="137160"/>
                      <a:pt x="1002157" y="136652"/>
                      <a:pt x="998601" y="136017"/>
                    </a:cubicBezTo>
                    <a:lnTo>
                      <a:pt x="998601" y="37719"/>
                    </a:lnTo>
                    <a:lnTo>
                      <a:pt x="1029589" y="7493"/>
                    </a:lnTo>
                    <a:close/>
                    <a:moveTo>
                      <a:pt x="1182243" y="15494"/>
                    </a:moveTo>
                    <a:lnTo>
                      <a:pt x="1156970" y="40513"/>
                    </a:lnTo>
                    <a:lnTo>
                      <a:pt x="1156970" y="277495"/>
                    </a:lnTo>
                    <a:lnTo>
                      <a:pt x="1187450" y="311785"/>
                    </a:lnTo>
                    <a:lnTo>
                      <a:pt x="1076706" y="311785"/>
                    </a:lnTo>
                    <a:lnTo>
                      <a:pt x="1082421" y="317881"/>
                    </a:lnTo>
                    <a:lnTo>
                      <a:pt x="1200404" y="317881"/>
                    </a:lnTo>
                    <a:lnTo>
                      <a:pt x="1162685" y="274701"/>
                    </a:lnTo>
                    <a:lnTo>
                      <a:pt x="1162685" y="42799"/>
                    </a:lnTo>
                    <a:lnTo>
                      <a:pt x="1185926" y="20320"/>
                    </a:lnTo>
                    <a:lnTo>
                      <a:pt x="1182243" y="15494"/>
                    </a:lnTo>
                    <a:close/>
                    <a:moveTo>
                      <a:pt x="1429893" y="7493"/>
                    </a:moveTo>
                    <a:lnTo>
                      <a:pt x="1454023" y="33401"/>
                    </a:lnTo>
                    <a:lnTo>
                      <a:pt x="1423035" y="118491"/>
                    </a:lnTo>
                    <a:lnTo>
                      <a:pt x="1399794" y="100076"/>
                    </a:lnTo>
                    <a:lnTo>
                      <a:pt x="1396111" y="105029"/>
                    </a:lnTo>
                    <a:lnTo>
                      <a:pt x="1398143" y="106553"/>
                    </a:lnTo>
                    <a:lnTo>
                      <a:pt x="1417193" y="122682"/>
                    </a:lnTo>
                    <a:lnTo>
                      <a:pt x="1419860" y="124968"/>
                    </a:lnTo>
                    <a:lnTo>
                      <a:pt x="1415796" y="135001"/>
                    </a:lnTo>
                    <a:cubicBezTo>
                      <a:pt x="1410970" y="131572"/>
                      <a:pt x="1406779" y="128143"/>
                      <a:pt x="1403223" y="124714"/>
                    </a:cubicBezTo>
                    <a:lnTo>
                      <a:pt x="1392936" y="115189"/>
                    </a:lnTo>
                    <a:cubicBezTo>
                      <a:pt x="1392428" y="114681"/>
                      <a:pt x="1391158" y="113538"/>
                      <a:pt x="1388999" y="111506"/>
                    </a:cubicBezTo>
                    <a:lnTo>
                      <a:pt x="1369695" y="150368"/>
                    </a:lnTo>
                    <a:cubicBezTo>
                      <a:pt x="1384808" y="151892"/>
                      <a:pt x="1396492" y="156083"/>
                      <a:pt x="1404493" y="162814"/>
                    </a:cubicBezTo>
                    <a:lnTo>
                      <a:pt x="1403604" y="165989"/>
                    </a:lnTo>
                    <a:cubicBezTo>
                      <a:pt x="1391158" y="205613"/>
                      <a:pt x="1378585" y="234823"/>
                      <a:pt x="1365885" y="253746"/>
                    </a:cubicBezTo>
                    <a:cubicBezTo>
                      <a:pt x="1353312" y="272669"/>
                      <a:pt x="1336167" y="287782"/>
                      <a:pt x="1314450" y="298958"/>
                    </a:cubicBezTo>
                    <a:lnTo>
                      <a:pt x="1428242" y="298958"/>
                    </a:lnTo>
                    <a:lnTo>
                      <a:pt x="1424178" y="294640"/>
                    </a:lnTo>
                    <a:cubicBezTo>
                      <a:pt x="1414907" y="284988"/>
                      <a:pt x="1408811" y="277241"/>
                      <a:pt x="1406017" y="271653"/>
                    </a:cubicBezTo>
                    <a:lnTo>
                      <a:pt x="1401699" y="250444"/>
                    </a:lnTo>
                    <a:cubicBezTo>
                      <a:pt x="1401699" y="242189"/>
                      <a:pt x="1403731" y="231902"/>
                      <a:pt x="1407795" y="219456"/>
                    </a:cubicBezTo>
                    <a:lnTo>
                      <a:pt x="1415288" y="196215"/>
                    </a:lnTo>
                    <a:lnTo>
                      <a:pt x="1422781" y="174879"/>
                    </a:lnTo>
                    <a:lnTo>
                      <a:pt x="1432814" y="185293"/>
                    </a:lnTo>
                    <a:cubicBezTo>
                      <a:pt x="1420241" y="215900"/>
                      <a:pt x="1413891" y="239014"/>
                      <a:pt x="1413891" y="254381"/>
                    </a:cubicBezTo>
                    <a:lnTo>
                      <a:pt x="1418717" y="278257"/>
                    </a:lnTo>
                    <a:cubicBezTo>
                      <a:pt x="1421765" y="284988"/>
                      <a:pt x="1428242" y="294386"/>
                      <a:pt x="1438275" y="306451"/>
                    </a:cubicBezTo>
                    <a:lnTo>
                      <a:pt x="1442212" y="311277"/>
                    </a:lnTo>
                    <a:lnTo>
                      <a:pt x="1326388" y="311277"/>
                    </a:lnTo>
                    <a:lnTo>
                      <a:pt x="1330960" y="317373"/>
                    </a:lnTo>
                    <a:lnTo>
                      <a:pt x="1453769" y="317373"/>
                    </a:lnTo>
                    <a:lnTo>
                      <a:pt x="1448816" y="311023"/>
                    </a:lnTo>
                    <a:cubicBezTo>
                      <a:pt x="1436370" y="295529"/>
                      <a:pt x="1428496" y="284480"/>
                      <a:pt x="1425194" y="277749"/>
                    </a:cubicBezTo>
                    <a:lnTo>
                      <a:pt x="1420368" y="253619"/>
                    </a:lnTo>
                    <a:cubicBezTo>
                      <a:pt x="1420368" y="237363"/>
                      <a:pt x="1426210" y="216281"/>
                      <a:pt x="1437894" y="190373"/>
                    </a:cubicBezTo>
                    <a:lnTo>
                      <a:pt x="1440180" y="193167"/>
                    </a:lnTo>
                    <a:lnTo>
                      <a:pt x="1470406" y="236220"/>
                    </a:lnTo>
                    <a:lnTo>
                      <a:pt x="1474470" y="242824"/>
                    </a:lnTo>
                    <a:cubicBezTo>
                      <a:pt x="1486281" y="223012"/>
                      <a:pt x="1501267" y="205486"/>
                      <a:pt x="1519301" y="190500"/>
                    </a:cubicBezTo>
                    <a:lnTo>
                      <a:pt x="1523619" y="200533"/>
                    </a:lnTo>
                    <a:lnTo>
                      <a:pt x="1521841" y="202819"/>
                    </a:lnTo>
                    <a:cubicBezTo>
                      <a:pt x="1504061" y="221107"/>
                      <a:pt x="1490726" y="237744"/>
                      <a:pt x="1481836" y="252603"/>
                    </a:cubicBezTo>
                    <a:lnTo>
                      <a:pt x="1487043" y="254000"/>
                    </a:lnTo>
                    <a:cubicBezTo>
                      <a:pt x="1495933" y="238887"/>
                      <a:pt x="1508760" y="222885"/>
                      <a:pt x="1525524" y="205994"/>
                    </a:cubicBezTo>
                    <a:lnTo>
                      <a:pt x="1550797" y="272415"/>
                    </a:lnTo>
                    <a:lnTo>
                      <a:pt x="1519428" y="298831"/>
                    </a:lnTo>
                    <a:lnTo>
                      <a:pt x="1634363" y="298831"/>
                    </a:lnTo>
                    <a:lnTo>
                      <a:pt x="1600200" y="272415"/>
                    </a:lnTo>
                    <a:lnTo>
                      <a:pt x="1559052" y="160655"/>
                    </a:lnTo>
                    <a:cubicBezTo>
                      <a:pt x="1565783" y="156083"/>
                      <a:pt x="1576324" y="153797"/>
                      <a:pt x="1590675" y="153797"/>
                    </a:cubicBezTo>
                    <a:cubicBezTo>
                      <a:pt x="1592707" y="153797"/>
                      <a:pt x="1595882" y="153924"/>
                      <a:pt x="1600200" y="154178"/>
                    </a:cubicBezTo>
                    <a:lnTo>
                      <a:pt x="1582039" y="107823"/>
                    </a:lnTo>
                    <a:lnTo>
                      <a:pt x="1573403" y="115570"/>
                    </a:lnTo>
                    <a:lnTo>
                      <a:pt x="1565910" y="121920"/>
                    </a:lnTo>
                    <a:cubicBezTo>
                      <a:pt x="1565656" y="122174"/>
                      <a:pt x="1564513" y="123063"/>
                      <a:pt x="1562735" y="124460"/>
                    </a:cubicBezTo>
                    <a:lnTo>
                      <a:pt x="1530858" y="39624"/>
                    </a:lnTo>
                    <a:lnTo>
                      <a:pt x="1553845" y="13081"/>
                    </a:lnTo>
                    <a:lnTo>
                      <a:pt x="1548003" y="10541"/>
                    </a:lnTo>
                    <a:lnTo>
                      <a:pt x="1523873" y="38354"/>
                    </a:lnTo>
                    <a:lnTo>
                      <a:pt x="1557528" y="128016"/>
                    </a:lnTo>
                    <a:lnTo>
                      <a:pt x="1548384" y="132969"/>
                    </a:lnTo>
                    <a:lnTo>
                      <a:pt x="1511046" y="33782"/>
                    </a:lnTo>
                    <a:lnTo>
                      <a:pt x="1534795" y="7493"/>
                    </a:lnTo>
                    <a:close/>
                    <a:moveTo>
                      <a:pt x="1594993" y="115062"/>
                    </a:moveTo>
                    <a:cubicBezTo>
                      <a:pt x="1598295" y="129413"/>
                      <a:pt x="1604899" y="145669"/>
                      <a:pt x="1614551" y="163449"/>
                    </a:cubicBezTo>
                    <a:lnTo>
                      <a:pt x="1617345" y="168402"/>
                    </a:lnTo>
                    <a:lnTo>
                      <a:pt x="1590040" y="166370"/>
                    </a:lnTo>
                    <a:cubicBezTo>
                      <a:pt x="1583309" y="166370"/>
                      <a:pt x="1577467" y="167005"/>
                      <a:pt x="1572260" y="168402"/>
                    </a:cubicBezTo>
                    <a:lnTo>
                      <a:pt x="1612773" y="275590"/>
                    </a:lnTo>
                    <a:lnTo>
                      <a:pt x="1653667" y="311785"/>
                    </a:lnTo>
                    <a:lnTo>
                      <a:pt x="1532890" y="311785"/>
                    </a:lnTo>
                    <a:lnTo>
                      <a:pt x="1537208" y="317881"/>
                    </a:lnTo>
                    <a:lnTo>
                      <a:pt x="1668907" y="317881"/>
                    </a:lnTo>
                    <a:lnTo>
                      <a:pt x="1618234" y="273050"/>
                    </a:lnTo>
                    <a:lnTo>
                      <a:pt x="1580261" y="172212"/>
                    </a:lnTo>
                    <a:lnTo>
                      <a:pt x="1584833" y="171958"/>
                    </a:lnTo>
                    <a:cubicBezTo>
                      <a:pt x="1588643" y="171958"/>
                      <a:pt x="1594739" y="172339"/>
                      <a:pt x="1602994" y="173101"/>
                    </a:cubicBezTo>
                    <a:lnTo>
                      <a:pt x="1621409" y="174752"/>
                    </a:lnTo>
                    <a:lnTo>
                      <a:pt x="1627124" y="175387"/>
                    </a:lnTo>
                    <a:cubicBezTo>
                      <a:pt x="1613789" y="151511"/>
                      <a:pt x="1605407" y="132842"/>
                      <a:pt x="1602105" y="119253"/>
                    </a:cubicBezTo>
                    <a:lnTo>
                      <a:pt x="1595120" y="114935"/>
                    </a:lnTo>
                    <a:close/>
                    <a:moveTo>
                      <a:pt x="1679321" y="7493"/>
                    </a:moveTo>
                    <a:lnTo>
                      <a:pt x="1709547" y="32766"/>
                    </a:lnTo>
                    <a:lnTo>
                      <a:pt x="1709547" y="214757"/>
                    </a:lnTo>
                    <a:cubicBezTo>
                      <a:pt x="1709547" y="242062"/>
                      <a:pt x="1706499" y="261366"/>
                      <a:pt x="1700403" y="272542"/>
                    </a:cubicBezTo>
                    <a:cubicBezTo>
                      <a:pt x="1694307" y="283718"/>
                      <a:pt x="1682115" y="292735"/>
                      <a:pt x="1663573" y="299339"/>
                    </a:cubicBezTo>
                    <a:lnTo>
                      <a:pt x="1769618" y="299339"/>
                    </a:lnTo>
                    <a:lnTo>
                      <a:pt x="1781429" y="311785"/>
                    </a:lnTo>
                    <a:lnTo>
                      <a:pt x="1667510" y="311785"/>
                    </a:lnTo>
                    <a:lnTo>
                      <a:pt x="1671193" y="317881"/>
                    </a:lnTo>
                    <a:lnTo>
                      <a:pt x="1794510" y="317881"/>
                    </a:lnTo>
                    <a:lnTo>
                      <a:pt x="1774698" y="296672"/>
                    </a:lnTo>
                    <a:cubicBezTo>
                      <a:pt x="1754505" y="290703"/>
                      <a:pt x="1741678" y="281305"/>
                      <a:pt x="1736217" y="268478"/>
                    </a:cubicBezTo>
                    <a:cubicBezTo>
                      <a:pt x="1730756" y="255651"/>
                      <a:pt x="1727962" y="228346"/>
                      <a:pt x="1727962" y="186817"/>
                    </a:cubicBezTo>
                    <a:lnTo>
                      <a:pt x="1727962" y="56007"/>
                    </a:lnTo>
                    <a:lnTo>
                      <a:pt x="1740281" y="79883"/>
                    </a:lnTo>
                    <a:lnTo>
                      <a:pt x="1740281" y="204343"/>
                    </a:lnTo>
                    <a:lnTo>
                      <a:pt x="1740027" y="225679"/>
                    </a:lnTo>
                    <a:cubicBezTo>
                      <a:pt x="1740027" y="263398"/>
                      <a:pt x="1750441" y="285877"/>
                      <a:pt x="1771396" y="292735"/>
                    </a:cubicBezTo>
                    <a:lnTo>
                      <a:pt x="1769618" y="291084"/>
                    </a:lnTo>
                    <a:cubicBezTo>
                      <a:pt x="1758823" y="283845"/>
                      <a:pt x="1751965" y="272542"/>
                      <a:pt x="1748917" y="257429"/>
                    </a:cubicBezTo>
                    <a:lnTo>
                      <a:pt x="1746123" y="224663"/>
                    </a:lnTo>
                    <a:lnTo>
                      <a:pt x="1746377" y="90932"/>
                    </a:lnTo>
                    <a:lnTo>
                      <a:pt x="1853692" y="299339"/>
                    </a:lnTo>
                    <a:lnTo>
                      <a:pt x="1892173" y="299339"/>
                    </a:lnTo>
                    <a:lnTo>
                      <a:pt x="1892173" y="84201"/>
                    </a:lnTo>
                    <a:cubicBezTo>
                      <a:pt x="1892173" y="60960"/>
                      <a:pt x="1895983" y="43688"/>
                      <a:pt x="1903603" y="32131"/>
                    </a:cubicBezTo>
                    <a:cubicBezTo>
                      <a:pt x="1908556" y="24638"/>
                      <a:pt x="1919732" y="16510"/>
                      <a:pt x="1937004" y="7493"/>
                    </a:cubicBezTo>
                    <a:lnTo>
                      <a:pt x="1833753" y="7493"/>
                    </a:lnTo>
                    <a:cubicBezTo>
                      <a:pt x="1850771" y="15621"/>
                      <a:pt x="1861439" y="24257"/>
                      <a:pt x="1865884" y="33147"/>
                    </a:cubicBezTo>
                    <a:cubicBezTo>
                      <a:pt x="1870075" y="41910"/>
                      <a:pt x="1872234" y="59563"/>
                      <a:pt x="1872234" y="85979"/>
                    </a:cubicBezTo>
                    <a:lnTo>
                      <a:pt x="1872234" y="204216"/>
                    </a:lnTo>
                    <a:lnTo>
                      <a:pt x="1785747" y="34544"/>
                    </a:lnTo>
                    <a:lnTo>
                      <a:pt x="1813941" y="15494"/>
                    </a:lnTo>
                    <a:lnTo>
                      <a:pt x="1809623" y="11176"/>
                    </a:lnTo>
                    <a:lnTo>
                      <a:pt x="1777746" y="32766"/>
                    </a:lnTo>
                    <a:lnTo>
                      <a:pt x="1872107" y="216535"/>
                    </a:lnTo>
                    <a:lnTo>
                      <a:pt x="1872107" y="243840"/>
                    </a:lnTo>
                    <a:lnTo>
                      <a:pt x="1762125" y="29083"/>
                    </a:lnTo>
                    <a:lnTo>
                      <a:pt x="1794383" y="7493"/>
                    </a:lnTo>
                    <a:close/>
                    <a:moveTo>
                      <a:pt x="1945005" y="24384"/>
                    </a:moveTo>
                    <a:cubicBezTo>
                      <a:pt x="1929257" y="27051"/>
                      <a:pt x="1918589" y="32766"/>
                      <a:pt x="1913001" y="41148"/>
                    </a:cubicBezTo>
                    <a:cubicBezTo>
                      <a:pt x="1907540" y="49530"/>
                      <a:pt x="1904746" y="64389"/>
                      <a:pt x="1904746" y="85725"/>
                    </a:cubicBezTo>
                    <a:lnTo>
                      <a:pt x="1904746" y="311912"/>
                    </a:lnTo>
                    <a:lnTo>
                      <a:pt x="1859026" y="311912"/>
                    </a:lnTo>
                    <a:lnTo>
                      <a:pt x="1861947" y="318008"/>
                    </a:lnTo>
                    <a:lnTo>
                      <a:pt x="1910842" y="318008"/>
                    </a:lnTo>
                    <a:lnTo>
                      <a:pt x="1910842" y="83439"/>
                    </a:lnTo>
                    <a:cubicBezTo>
                      <a:pt x="1910842" y="66040"/>
                      <a:pt x="1913001" y="53594"/>
                      <a:pt x="1917192" y="46101"/>
                    </a:cubicBezTo>
                    <a:cubicBezTo>
                      <a:pt x="1921256" y="38862"/>
                      <a:pt x="1929130" y="33782"/>
                      <a:pt x="1940814" y="31115"/>
                    </a:cubicBezTo>
                    <a:lnTo>
                      <a:pt x="1944878" y="24257"/>
                    </a:lnTo>
                    <a:close/>
                    <a:moveTo>
                      <a:pt x="2172335" y="37084"/>
                    </a:moveTo>
                    <a:lnTo>
                      <a:pt x="2175002" y="40259"/>
                    </a:lnTo>
                    <a:lnTo>
                      <a:pt x="2184146" y="50292"/>
                    </a:lnTo>
                    <a:cubicBezTo>
                      <a:pt x="2204593" y="72898"/>
                      <a:pt x="2214880" y="107442"/>
                      <a:pt x="2214880" y="154051"/>
                    </a:cubicBezTo>
                    <a:cubicBezTo>
                      <a:pt x="2214880" y="223647"/>
                      <a:pt x="2192020" y="270637"/>
                      <a:pt x="2146427" y="294894"/>
                    </a:cubicBezTo>
                    <a:cubicBezTo>
                      <a:pt x="2125218" y="306324"/>
                      <a:pt x="2094103" y="311912"/>
                      <a:pt x="2053209" y="311912"/>
                    </a:cubicBezTo>
                    <a:lnTo>
                      <a:pt x="1969897" y="311912"/>
                    </a:lnTo>
                    <a:lnTo>
                      <a:pt x="1973326" y="318008"/>
                    </a:lnTo>
                    <a:lnTo>
                      <a:pt x="2053209" y="318008"/>
                    </a:lnTo>
                    <a:cubicBezTo>
                      <a:pt x="2108581" y="318008"/>
                      <a:pt x="2148459" y="307086"/>
                      <a:pt x="2172843" y="285242"/>
                    </a:cubicBezTo>
                    <a:cubicBezTo>
                      <a:pt x="2204720" y="256921"/>
                      <a:pt x="2220595" y="212725"/>
                      <a:pt x="2220595" y="152781"/>
                    </a:cubicBezTo>
                    <a:cubicBezTo>
                      <a:pt x="2220595" y="95758"/>
                      <a:pt x="2204466" y="57150"/>
                      <a:pt x="2172335" y="36957"/>
                    </a:cubicBezTo>
                    <a:close/>
                    <a:moveTo>
                      <a:pt x="2462911" y="7493"/>
                    </a:moveTo>
                    <a:lnTo>
                      <a:pt x="2487041" y="33401"/>
                    </a:lnTo>
                    <a:lnTo>
                      <a:pt x="2456053" y="118491"/>
                    </a:lnTo>
                    <a:lnTo>
                      <a:pt x="2432812" y="100076"/>
                    </a:lnTo>
                    <a:lnTo>
                      <a:pt x="2429129" y="105029"/>
                    </a:lnTo>
                    <a:lnTo>
                      <a:pt x="2431161" y="106553"/>
                    </a:lnTo>
                    <a:lnTo>
                      <a:pt x="2450211" y="122682"/>
                    </a:lnTo>
                    <a:lnTo>
                      <a:pt x="2453005" y="124968"/>
                    </a:lnTo>
                    <a:lnTo>
                      <a:pt x="2448941" y="135001"/>
                    </a:lnTo>
                    <a:cubicBezTo>
                      <a:pt x="2444115" y="131572"/>
                      <a:pt x="2439924" y="128143"/>
                      <a:pt x="2436368" y="124714"/>
                    </a:cubicBezTo>
                    <a:lnTo>
                      <a:pt x="2426081" y="115189"/>
                    </a:lnTo>
                    <a:cubicBezTo>
                      <a:pt x="2425573" y="114681"/>
                      <a:pt x="2424303" y="113538"/>
                      <a:pt x="2422144" y="111506"/>
                    </a:cubicBezTo>
                    <a:lnTo>
                      <a:pt x="2402840" y="150368"/>
                    </a:lnTo>
                    <a:cubicBezTo>
                      <a:pt x="2417953" y="151892"/>
                      <a:pt x="2429637" y="156083"/>
                      <a:pt x="2437638" y="162814"/>
                    </a:cubicBezTo>
                    <a:lnTo>
                      <a:pt x="2436749" y="165989"/>
                    </a:lnTo>
                    <a:cubicBezTo>
                      <a:pt x="2424303" y="205613"/>
                      <a:pt x="2411730" y="234823"/>
                      <a:pt x="2399030" y="253746"/>
                    </a:cubicBezTo>
                    <a:cubicBezTo>
                      <a:pt x="2386457" y="272669"/>
                      <a:pt x="2369312" y="287782"/>
                      <a:pt x="2347595" y="298958"/>
                    </a:cubicBezTo>
                    <a:lnTo>
                      <a:pt x="2461387" y="298958"/>
                    </a:lnTo>
                    <a:lnTo>
                      <a:pt x="2457323" y="294640"/>
                    </a:lnTo>
                    <a:cubicBezTo>
                      <a:pt x="2448052" y="284988"/>
                      <a:pt x="2441956" y="277241"/>
                      <a:pt x="2439162" y="271653"/>
                    </a:cubicBezTo>
                    <a:lnTo>
                      <a:pt x="2434844" y="250444"/>
                    </a:lnTo>
                    <a:cubicBezTo>
                      <a:pt x="2434844" y="242189"/>
                      <a:pt x="2436876" y="231902"/>
                      <a:pt x="2440940" y="219456"/>
                    </a:cubicBezTo>
                    <a:lnTo>
                      <a:pt x="2448433" y="196215"/>
                    </a:lnTo>
                    <a:lnTo>
                      <a:pt x="2455926" y="174879"/>
                    </a:lnTo>
                    <a:lnTo>
                      <a:pt x="2465959" y="185293"/>
                    </a:lnTo>
                    <a:cubicBezTo>
                      <a:pt x="2453386" y="215900"/>
                      <a:pt x="2447036" y="239014"/>
                      <a:pt x="2447036" y="254381"/>
                    </a:cubicBezTo>
                    <a:lnTo>
                      <a:pt x="2451862" y="278257"/>
                    </a:lnTo>
                    <a:cubicBezTo>
                      <a:pt x="2454910" y="284988"/>
                      <a:pt x="2461387" y="294386"/>
                      <a:pt x="2471419" y="306451"/>
                    </a:cubicBezTo>
                    <a:lnTo>
                      <a:pt x="2475230" y="311277"/>
                    </a:lnTo>
                    <a:lnTo>
                      <a:pt x="2359660" y="311277"/>
                    </a:lnTo>
                    <a:lnTo>
                      <a:pt x="2364232" y="317373"/>
                    </a:lnTo>
                    <a:lnTo>
                      <a:pt x="2487041" y="317373"/>
                    </a:lnTo>
                    <a:lnTo>
                      <a:pt x="2482088" y="311023"/>
                    </a:lnTo>
                    <a:cubicBezTo>
                      <a:pt x="2469642" y="295529"/>
                      <a:pt x="2461768" y="284480"/>
                      <a:pt x="2458466" y="277749"/>
                    </a:cubicBezTo>
                    <a:lnTo>
                      <a:pt x="2453640" y="253619"/>
                    </a:lnTo>
                    <a:cubicBezTo>
                      <a:pt x="2453640" y="237363"/>
                      <a:pt x="2459482" y="216281"/>
                      <a:pt x="2471166" y="190373"/>
                    </a:cubicBezTo>
                    <a:lnTo>
                      <a:pt x="2473452" y="193167"/>
                    </a:lnTo>
                    <a:lnTo>
                      <a:pt x="2503678" y="236220"/>
                    </a:lnTo>
                    <a:lnTo>
                      <a:pt x="2507742" y="242824"/>
                    </a:lnTo>
                    <a:cubicBezTo>
                      <a:pt x="2519553" y="223012"/>
                      <a:pt x="2534539" y="205486"/>
                      <a:pt x="2552573" y="190500"/>
                    </a:cubicBezTo>
                    <a:lnTo>
                      <a:pt x="2556891" y="200533"/>
                    </a:lnTo>
                    <a:lnTo>
                      <a:pt x="2555113" y="202819"/>
                    </a:lnTo>
                    <a:cubicBezTo>
                      <a:pt x="2537333" y="221107"/>
                      <a:pt x="2523998" y="237744"/>
                      <a:pt x="2515108" y="252603"/>
                    </a:cubicBezTo>
                    <a:lnTo>
                      <a:pt x="2520315" y="254000"/>
                    </a:lnTo>
                    <a:cubicBezTo>
                      <a:pt x="2529205" y="238887"/>
                      <a:pt x="2542032" y="222885"/>
                      <a:pt x="2558796" y="205994"/>
                    </a:cubicBezTo>
                    <a:lnTo>
                      <a:pt x="2584069" y="272415"/>
                    </a:lnTo>
                    <a:lnTo>
                      <a:pt x="2552700" y="298831"/>
                    </a:lnTo>
                    <a:lnTo>
                      <a:pt x="2667508" y="298831"/>
                    </a:lnTo>
                    <a:lnTo>
                      <a:pt x="2633345" y="272415"/>
                    </a:lnTo>
                    <a:lnTo>
                      <a:pt x="2592197" y="160655"/>
                    </a:lnTo>
                    <a:cubicBezTo>
                      <a:pt x="2598928" y="156083"/>
                      <a:pt x="2609469" y="153797"/>
                      <a:pt x="2623820" y="153797"/>
                    </a:cubicBezTo>
                    <a:cubicBezTo>
                      <a:pt x="2625852" y="153797"/>
                      <a:pt x="2629027" y="153924"/>
                      <a:pt x="2633345" y="154178"/>
                    </a:cubicBezTo>
                    <a:lnTo>
                      <a:pt x="2615184" y="107823"/>
                    </a:lnTo>
                    <a:lnTo>
                      <a:pt x="2606548" y="115570"/>
                    </a:lnTo>
                    <a:lnTo>
                      <a:pt x="2599055" y="121920"/>
                    </a:lnTo>
                    <a:cubicBezTo>
                      <a:pt x="2598801" y="122174"/>
                      <a:pt x="2597658" y="123063"/>
                      <a:pt x="2595880" y="124460"/>
                    </a:cubicBezTo>
                    <a:lnTo>
                      <a:pt x="2564003" y="39624"/>
                    </a:lnTo>
                    <a:lnTo>
                      <a:pt x="2586990" y="13081"/>
                    </a:lnTo>
                    <a:lnTo>
                      <a:pt x="2581021" y="10541"/>
                    </a:lnTo>
                    <a:lnTo>
                      <a:pt x="2556891" y="38354"/>
                    </a:lnTo>
                    <a:lnTo>
                      <a:pt x="2590546" y="128016"/>
                    </a:lnTo>
                    <a:lnTo>
                      <a:pt x="2581402" y="132969"/>
                    </a:lnTo>
                    <a:lnTo>
                      <a:pt x="2544064" y="33782"/>
                    </a:lnTo>
                    <a:lnTo>
                      <a:pt x="2567813" y="7493"/>
                    </a:lnTo>
                    <a:close/>
                    <a:moveTo>
                      <a:pt x="2628011" y="115062"/>
                    </a:moveTo>
                    <a:cubicBezTo>
                      <a:pt x="2631313" y="129413"/>
                      <a:pt x="2637917" y="145669"/>
                      <a:pt x="2647569" y="163449"/>
                    </a:cubicBezTo>
                    <a:lnTo>
                      <a:pt x="2650363" y="168402"/>
                    </a:lnTo>
                    <a:lnTo>
                      <a:pt x="2623058" y="166370"/>
                    </a:lnTo>
                    <a:cubicBezTo>
                      <a:pt x="2616327" y="166370"/>
                      <a:pt x="2610485" y="167005"/>
                      <a:pt x="2605278" y="168402"/>
                    </a:cubicBezTo>
                    <a:lnTo>
                      <a:pt x="2645791" y="275590"/>
                    </a:lnTo>
                    <a:lnTo>
                      <a:pt x="2686685" y="311785"/>
                    </a:lnTo>
                    <a:lnTo>
                      <a:pt x="2565908" y="311785"/>
                    </a:lnTo>
                    <a:lnTo>
                      <a:pt x="2570226" y="317881"/>
                    </a:lnTo>
                    <a:lnTo>
                      <a:pt x="2701925" y="317881"/>
                    </a:lnTo>
                    <a:lnTo>
                      <a:pt x="2651252" y="273050"/>
                    </a:lnTo>
                    <a:lnTo>
                      <a:pt x="2613279" y="172212"/>
                    </a:lnTo>
                    <a:lnTo>
                      <a:pt x="2617851" y="171958"/>
                    </a:lnTo>
                    <a:cubicBezTo>
                      <a:pt x="2621661" y="171958"/>
                      <a:pt x="2627757" y="172339"/>
                      <a:pt x="2636012" y="173101"/>
                    </a:cubicBezTo>
                    <a:lnTo>
                      <a:pt x="2654427" y="174752"/>
                    </a:lnTo>
                    <a:lnTo>
                      <a:pt x="2660142" y="175387"/>
                    </a:lnTo>
                    <a:cubicBezTo>
                      <a:pt x="2646807" y="151511"/>
                      <a:pt x="2638425" y="132842"/>
                      <a:pt x="2635123" y="119253"/>
                    </a:cubicBezTo>
                    <a:lnTo>
                      <a:pt x="2628138" y="114935"/>
                    </a:lnTo>
                    <a:close/>
                    <a:moveTo>
                      <a:pt x="2712339" y="7493"/>
                    </a:moveTo>
                    <a:lnTo>
                      <a:pt x="2742565" y="32766"/>
                    </a:lnTo>
                    <a:lnTo>
                      <a:pt x="2742565" y="214757"/>
                    </a:lnTo>
                    <a:cubicBezTo>
                      <a:pt x="2742565" y="242062"/>
                      <a:pt x="2739517" y="261366"/>
                      <a:pt x="2733421" y="272542"/>
                    </a:cubicBezTo>
                    <a:cubicBezTo>
                      <a:pt x="2727325" y="283718"/>
                      <a:pt x="2715133" y="292735"/>
                      <a:pt x="2696591" y="299339"/>
                    </a:cubicBezTo>
                    <a:lnTo>
                      <a:pt x="2802636" y="299339"/>
                    </a:lnTo>
                    <a:lnTo>
                      <a:pt x="2814447" y="311785"/>
                    </a:lnTo>
                    <a:lnTo>
                      <a:pt x="2700528" y="311785"/>
                    </a:lnTo>
                    <a:lnTo>
                      <a:pt x="2704211" y="317881"/>
                    </a:lnTo>
                    <a:lnTo>
                      <a:pt x="2827528" y="317881"/>
                    </a:lnTo>
                    <a:lnTo>
                      <a:pt x="2807716" y="296672"/>
                    </a:lnTo>
                    <a:cubicBezTo>
                      <a:pt x="2787523" y="290703"/>
                      <a:pt x="2774696" y="281305"/>
                      <a:pt x="2769235" y="268478"/>
                    </a:cubicBezTo>
                    <a:cubicBezTo>
                      <a:pt x="2763774" y="255651"/>
                      <a:pt x="2761107" y="228346"/>
                      <a:pt x="2761107" y="186817"/>
                    </a:cubicBezTo>
                    <a:lnTo>
                      <a:pt x="2761107" y="56007"/>
                    </a:lnTo>
                    <a:lnTo>
                      <a:pt x="2773426" y="79883"/>
                    </a:lnTo>
                    <a:lnTo>
                      <a:pt x="2773426" y="204343"/>
                    </a:lnTo>
                    <a:lnTo>
                      <a:pt x="2773172" y="225679"/>
                    </a:lnTo>
                    <a:cubicBezTo>
                      <a:pt x="2773172" y="263398"/>
                      <a:pt x="2783586" y="285877"/>
                      <a:pt x="2804541" y="292735"/>
                    </a:cubicBezTo>
                    <a:lnTo>
                      <a:pt x="2802763" y="291084"/>
                    </a:lnTo>
                    <a:cubicBezTo>
                      <a:pt x="2791968" y="283845"/>
                      <a:pt x="2785110" y="272542"/>
                      <a:pt x="2782062" y="257429"/>
                    </a:cubicBezTo>
                    <a:lnTo>
                      <a:pt x="2779268" y="224663"/>
                    </a:lnTo>
                    <a:lnTo>
                      <a:pt x="2779522" y="90932"/>
                    </a:lnTo>
                    <a:lnTo>
                      <a:pt x="2886837" y="299339"/>
                    </a:lnTo>
                    <a:lnTo>
                      <a:pt x="2925318" y="299339"/>
                    </a:lnTo>
                    <a:lnTo>
                      <a:pt x="2925318" y="84201"/>
                    </a:lnTo>
                    <a:cubicBezTo>
                      <a:pt x="2925318" y="60960"/>
                      <a:pt x="2929128" y="43688"/>
                      <a:pt x="2936748" y="32131"/>
                    </a:cubicBezTo>
                    <a:cubicBezTo>
                      <a:pt x="2941701" y="24638"/>
                      <a:pt x="2952877" y="16510"/>
                      <a:pt x="2970149" y="7493"/>
                    </a:cubicBezTo>
                    <a:lnTo>
                      <a:pt x="2866898" y="7493"/>
                    </a:lnTo>
                    <a:cubicBezTo>
                      <a:pt x="2883916" y="15621"/>
                      <a:pt x="2894584" y="24257"/>
                      <a:pt x="2899029" y="33147"/>
                    </a:cubicBezTo>
                    <a:cubicBezTo>
                      <a:pt x="2903220" y="41910"/>
                      <a:pt x="2905379" y="59563"/>
                      <a:pt x="2905379" y="85979"/>
                    </a:cubicBezTo>
                    <a:lnTo>
                      <a:pt x="2905379" y="204216"/>
                    </a:lnTo>
                    <a:lnTo>
                      <a:pt x="2818765" y="34544"/>
                    </a:lnTo>
                    <a:lnTo>
                      <a:pt x="2846959" y="15494"/>
                    </a:lnTo>
                    <a:lnTo>
                      <a:pt x="2842641" y="11176"/>
                    </a:lnTo>
                    <a:lnTo>
                      <a:pt x="2810764" y="32766"/>
                    </a:lnTo>
                    <a:lnTo>
                      <a:pt x="2905125" y="216535"/>
                    </a:lnTo>
                    <a:lnTo>
                      <a:pt x="2905125" y="243840"/>
                    </a:lnTo>
                    <a:lnTo>
                      <a:pt x="2795143" y="29083"/>
                    </a:lnTo>
                    <a:lnTo>
                      <a:pt x="2827401" y="7493"/>
                    </a:lnTo>
                    <a:close/>
                    <a:moveTo>
                      <a:pt x="2978023" y="24384"/>
                    </a:moveTo>
                    <a:cubicBezTo>
                      <a:pt x="2962275" y="27051"/>
                      <a:pt x="2951607" y="32766"/>
                      <a:pt x="2946019" y="41148"/>
                    </a:cubicBezTo>
                    <a:cubicBezTo>
                      <a:pt x="2940558" y="49530"/>
                      <a:pt x="2937891" y="64389"/>
                      <a:pt x="2937891" y="85725"/>
                    </a:cubicBezTo>
                    <a:lnTo>
                      <a:pt x="2937891" y="311912"/>
                    </a:lnTo>
                    <a:lnTo>
                      <a:pt x="2892171" y="311912"/>
                    </a:lnTo>
                    <a:lnTo>
                      <a:pt x="2895092" y="318008"/>
                    </a:lnTo>
                    <a:lnTo>
                      <a:pt x="2943987" y="318008"/>
                    </a:lnTo>
                    <a:lnTo>
                      <a:pt x="2943987" y="83439"/>
                    </a:lnTo>
                    <a:cubicBezTo>
                      <a:pt x="2943987" y="66040"/>
                      <a:pt x="2946146" y="53594"/>
                      <a:pt x="2950337" y="46101"/>
                    </a:cubicBezTo>
                    <a:cubicBezTo>
                      <a:pt x="2954401" y="38862"/>
                      <a:pt x="2962275" y="33782"/>
                      <a:pt x="2973959" y="31115"/>
                    </a:cubicBezTo>
                    <a:lnTo>
                      <a:pt x="2978023" y="24257"/>
                    </a:lnTo>
                    <a:close/>
                    <a:moveTo>
                      <a:pt x="3270504" y="7493"/>
                    </a:moveTo>
                    <a:lnTo>
                      <a:pt x="3300984" y="35306"/>
                    </a:lnTo>
                    <a:lnTo>
                      <a:pt x="3300984" y="137668"/>
                    </a:lnTo>
                    <a:cubicBezTo>
                      <a:pt x="3280791" y="141605"/>
                      <a:pt x="3266313" y="154559"/>
                      <a:pt x="3257296" y="176403"/>
                    </a:cubicBezTo>
                    <a:lnTo>
                      <a:pt x="3260725" y="178689"/>
                    </a:lnTo>
                    <a:cubicBezTo>
                      <a:pt x="3270631" y="165862"/>
                      <a:pt x="3283965" y="159385"/>
                      <a:pt x="3300984" y="159385"/>
                    </a:cubicBezTo>
                    <a:lnTo>
                      <a:pt x="3300984" y="167767"/>
                    </a:lnTo>
                    <a:cubicBezTo>
                      <a:pt x="3286252" y="169037"/>
                      <a:pt x="3274568" y="175133"/>
                      <a:pt x="3265678" y="186182"/>
                    </a:cubicBezTo>
                    <a:lnTo>
                      <a:pt x="3270504" y="188468"/>
                    </a:lnTo>
                    <a:cubicBezTo>
                      <a:pt x="3278124" y="178435"/>
                      <a:pt x="3288284" y="173482"/>
                      <a:pt x="3300984" y="173482"/>
                    </a:cubicBezTo>
                    <a:lnTo>
                      <a:pt x="3300984" y="272923"/>
                    </a:lnTo>
                    <a:lnTo>
                      <a:pt x="3270504" y="299593"/>
                    </a:lnTo>
                    <a:lnTo>
                      <a:pt x="3375533" y="299593"/>
                    </a:lnTo>
                    <a:lnTo>
                      <a:pt x="3346450" y="275082"/>
                    </a:lnTo>
                    <a:lnTo>
                      <a:pt x="3346450" y="161925"/>
                    </a:lnTo>
                    <a:cubicBezTo>
                      <a:pt x="3348990" y="162052"/>
                      <a:pt x="3350768" y="162179"/>
                      <a:pt x="3351657" y="162433"/>
                    </a:cubicBezTo>
                    <a:lnTo>
                      <a:pt x="3374644" y="164465"/>
                    </a:lnTo>
                    <a:cubicBezTo>
                      <a:pt x="3379343" y="164973"/>
                      <a:pt x="3386709" y="165100"/>
                      <a:pt x="3396869" y="165100"/>
                    </a:cubicBezTo>
                    <a:lnTo>
                      <a:pt x="3446653" y="161925"/>
                    </a:lnTo>
                    <a:lnTo>
                      <a:pt x="3446653" y="170053"/>
                    </a:lnTo>
                    <a:lnTo>
                      <a:pt x="3408680" y="176022"/>
                    </a:lnTo>
                    <a:cubicBezTo>
                      <a:pt x="3399790" y="176022"/>
                      <a:pt x="3385185" y="175260"/>
                      <a:pt x="3365246" y="173736"/>
                    </a:cubicBezTo>
                    <a:lnTo>
                      <a:pt x="3358642" y="173228"/>
                    </a:lnTo>
                    <a:lnTo>
                      <a:pt x="3358642" y="277876"/>
                    </a:lnTo>
                    <a:lnTo>
                      <a:pt x="3389630" y="311785"/>
                    </a:lnTo>
                    <a:lnTo>
                      <a:pt x="3278632" y="311785"/>
                    </a:lnTo>
                    <a:lnTo>
                      <a:pt x="3284601" y="317881"/>
                    </a:lnTo>
                    <a:lnTo>
                      <a:pt x="3402203" y="317881"/>
                    </a:lnTo>
                    <a:lnTo>
                      <a:pt x="3364611" y="274701"/>
                    </a:lnTo>
                    <a:lnTo>
                      <a:pt x="3364611" y="178562"/>
                    </a:lnTo>
                    <a:lnTo>
                      <a:pt x="3407410" y="180848"/>
                    </a:lnTo>
                    <a:cubicBezTo>
                      <a:pt x="3420872" y="180848"/>
                      <a:pt x="3434080" y="179324"/>
                      <a:pt x="3446780" y="176276"/>
                    </a:cubicBezTo>
                    <a:lnTo>
                      <a:pt x="3446780" y="272669"/>
                    </a:lnTo>
                    <a:lnTo>
                      <a:pt x="3415665" y="299339"/>
                    </a:lnTo>
                    <a:lnTo>
                      <a:pt x="3520313" y="299339"/>
                    </a:lnTo>
                    <a:lnTo>
                      <a:pt x="3492754" y="274828"/>
                    </a:lnTo>
                    <a:lnTo>
                      <a:pt x="3492754" y="37719"/>
                    </a:lnTo>
                    <a:lnTo>
                      <a:pt x="3524123" y="7493"/>
                    </a:lnTo>
                    <a:lnTo>
                      <a:pt x="3419094" y="7493"/>
                    </a:lnTo>
                    <a:lnTo>
                      <a:pt x="3446780" y="33020"/>
                    </a:lnTo>
                    <a:lnTo>
                      <a:pt x="3446780" y="137668"/>
                    </a:lnTo>
                    <a:cubicBezTo>
                      <a:pt x="3435350" y="139192"/>
                      <a:pt x="3421888" y="139954"/>
                      <a:pt x="3406013" y="139954"/>
                    </a:cubicBezTo>
                    <a:lnTo>
                      <a:pt x="3372104" y="138430"/>
                    </a:lnTo>
                    <a:lnTo>
                      <a:pt x="3364611" y="137795"/>
                    </a:lnTo>
                    <a:lnTo>
                      <a:pt x="3364611" y="42799"/>
                    </a:lnTo>
                    <a:lnTo>
                      <a:pt x="3388106" y="19558"/>
                    </a:lnTo>
                    <a:lnTo>
                      <a:pt x="3383534" y="15494"/>
                    </a:lnTo>
                    <a:lnTo>
                      <a:pt x="3358769" y="40132"/>
                    </a:lnTo>
                    <a:lnTo>
                      <a:pt x="3358769" y="137541"/>
                    </a:lnTo>
                    <a:cubicBezTo>
                      <a:pt x="3354070" y="137287"/>
                      <a:pt x="3350006" y="136779"/>
                      <a:pt x="3346450" y="136144"/>
                    </a:cubicBezTo>
                    <a:lnTo>
                      <a:pt x="3346450" y="37719"/>
                    </a:lnTo>
                    <a:lnTo>
                      <a:pt x="3377438" y="7493"/>
                    </a:lnTo>
                    <a:close/>
                    <a:moveTo>
                      <a:pt x="3530092" y="15494"/>
                    </a:moveTo>
                    <a:lnTo>
                      <a:pt x="3504819" y="40513"/>
                    </a:lnTo>
                    <a:lnTo>
                      <a:pt x="3504819" y="277495"/>
                    </a:lnTo>
                    <a:lnTo>
                      <a:pt x="3535299" y="311785"/>
                    </a:lnTo>
                    <a:lnTo>
                      <a:pt x="3424555" y="311785"/>
                    </a:lnTo>
                    <a:lnTo>
                      <a:pt x="3430270" y="317881"/>
                    </a:lnTo>
                    <a:lnTo>
                      <a:pt x="3548253" y="317881"/>
                    </a:lnTo>
                    <a:lnTo>
                      <a:pt x="3510534" y="274701"/>
                    </a:lnTo>
                    <a:lnTo>
                      <a:pt x="3510534" y="42799"/>
                    </a:lnTo>
                    <a:lnTo>
                      <a:pt x="3533775" y="20320"/>
                    </a:lnTo>
                    <a:lnTo>
                      <a:pt x="3530092" y="15494"/>
                    </a:lnTo>
                    <a:close/>
                    <a:moveTo>
                      <a:pt x="4259580" y="7493"/>
                    </a:moveTo>
                    <a:lnTo>
                      <a:pt x="4288917" y="34544"/>
                    </a:lnTo>
                    <a:lnTo>
                      <a:pt x="4288917" y="272796"/>
                    </a:lnTo>
                    <a:lnTo>
                      <a:pt x="4257802" y="299466"/>
                    </a:lnTo>
                    <a:lnTo>
                      <a:pt x="4361942" y="299466"/>
                    </a:lnTo>
                    <a:lnTo>
                      <a:pt x="4334383" y="274701"/>
                    </a:lnTo>
                    <a:lnTo>
                      <a:pt x="4334383" y="203835"/>
                    </a:lnTo>
                    <a:lnTo>
                      <a:pt x="4381500" y="147828"/>
                    </a:lnTo>
                    <a:lnTo>
                      <a:pt x="4386453" y="157861"/>
                    </a:lnTo>
                    <a:lnTo>
                      <a:pt x="4346829" y="206502"/>
                    </a:lnTo>
                    <a:lnTo>
                      <a:pt x="4346829" y="276987"/>
                    </a:lnTo>
                    <a:lnTo>
                      <a:pt x="4375785" y="311785"/>
                    </a:lnTo>
                    <a:lnTo>
                      <a:pt x="4266565" y="311785"/>
                    </a:lnTo>
                    <a:lnTo>
                      <a:pt x="4272661" y="317881"/>
                    </a:lnTo>
                    <a:lnTo>
                      <a:pt x="4389374" y="317881"/>
                    </a:lnTo>
                    <a:lnTo>
                      <a:pt x="4352290" y="274447"/>
                    </a:lnTo>
                    <a:lnTo>
                      <a:pt x="4352290" y="209550"/>
                    </a:lnTo>
                    <a:lnTo>
                      <a:pt x="4389374" y="164338"/>
                    </a:lnTo>
                    <a:lnTo>
                      <a:pt x="4445762" y="277114"/>
                    </a:lnTo>
                    <a:lnTo>
                      <a:pt x="4415917" y="299466"/>
                    </a:lnTo>
                    <a:lnTo>
                      <a:pt x="4533900" y="299466"/>
                    </a:lnTo>
                    <a:lnTo>
                      <a:pt x="4495673" y="274701"/>
                    </a:lnTo>
                    <a:lnTo>
                      <a:pt x="4411980" y="111506"/>
                    </a:lnTo>
                    <a:lnTo>
                      <a:pt x="4443603" y="74041"/>
                    </a:lnTo>
                    <a:cubicBezTo>
                      <a:pt x="4473956" y="37592"/>
                      <a:pt x="4502150" y="16256"/>
                      <a:pt x="4528439" y="9906"/>
                    </a:cubicBezTo>
                    <a:lnTo>
                      <a:pt x="4528439" y="7493"/>
                    </a:lnTo>
                    <a:lnTo>
                      <a:pt x="4408551" y="7493"/>
                    </a:lnTo>
                    <a:lnTo>
                      <a:pt x="4408551" y="9779"/>
                    </a:lnTo>
                    <a:cubicBezTo>
                      <a:pt x="4416679" y="11430"/>
                      <a:pt x="4423664" y="14986"/>
                      <a:pt x="4429506" y="20193"/>
                    </a:cubicBezTo>
                    <a:lnTo>
                      <a:pt x="4438142" y="36576"/>
                    </a:lnTo>
                    <a:cubicBezTo>
                      <a:pt x="4438142" y="46228"/>
                      <a:pt x="4433062" y="57150"/>
                      <a:pt x="4422901" y="69342"/>
                    </a:cubicBezTo>
                    <a:lnTo>
                      <a:pt x="4352417" y="153543"/>
                    </a:lnTo>
                    <a:lnTo>
                      <a:pt x="4352417" y="42291"/>
                    </a:lnTo>
                    <a:lnTo>
                      <a:pt x="4375912" y="19558"/>
                    </a:lnTo>
                    <a:lnTo>
                      <a:pt x="4372483" y="14605"/>
                    </a:lnTo>
                    <a:lnTo>
                      <a:pt x="4346956" y="39370"/>
                    </a:lnTo>
                    <a:lnTo>
                      <a:pt x="4346956" y="160655"/>
                    </a:lnTo>
                    <a:lnTo>
                      <a:pt x="4334383" y="175006"/>
                    </a:lnTo>
                    <a:lnTo>
                      <a:pt x="4334383" y="37465"/>
                    </a:lnTo>
                    <a:lnTo>
                      <a:pt x="4366006" y="7493"/>
                    </a:lnTo>
                    <a:close/>
                    <a:moveTo>
                      <a:pt x="4537329" y="23368"/>
                    </a:moveTo>
                    <a:cubicBezTo>
                      <a:pt x="4513834" y="25654"/>
                      <a:pt x="4490974" y="39116"/>
                      <a:pt x="4468876" y="63881"/>
                    </a:cubicBezTo>
                    <a:lnTo>
                      <a:pt x="4426585" y="111760"/>
                    </a:lnTo>
                    <a:lnTo>
                      <a:pt x="4509897" y="279019"/>
                    </a:lnTo>
                    <a:lnTo>
                      <a:pt x="4558284" y="312039"/>
                    </a:lnTo>
                    <a:lnTo>
                      <a:pt x="4426585" y="312039"/>
                    </a:lnTo>
                    <a:lnTo>
                      <a:pt x="4432935" y="318135"/>
                    </a:lnTo>
                    <a:lnTo>
                      <a:pt x="4577588" y="318135"/>
                    </a:lnTo>
                    <a:lnTo>
                      <a:pt x="4513199" y="274701"/>
                    </a:lnTo>
                    <a:lnTo>
                      <a:pt x="4432935" y="111760"/>
                    </a:lnTo>
                    <a:lnTo>
                      <a:pt x="4472686" y="67691"/>
                    </a:lnTo>
                    <a:cubicBezTo>
                      <a:pt x="4495038" y="42926"/>
                      <a:pt x="4517390" y="29845"/>
                      <a:pt x="4539742" y="28321"/>
                    </a:cubicBezTo>
                    <a:lnTo>
                      <a:pt x="4537202" y="23495"/>
                    </a:lnTo>
                    <a:close/>
                    <a:moveTo>
                      <a:pt x="5014341" y="39751"/>
                    </a:moveTo>
                    <a:lnTo>
                      <a:pt x="5002022" y="40005"/>
                    </a:lnTo>
                    <a:lnTo>
                      <a:pt x="5002022" y="277114"/>
                    </a:lnTo>
                    <a:lnTo>
                      <a:pt x="5032502" y="311912"/>
                    </a:lnTo>
                    <a:lnTo>
                      <a:pt x="4923536" y="311912"/>
                    </a:lnTo>
                    <a:lnTo>
                      <a:pt x="4928743" y="318008"/>
                    </a:lnTo>
                    <a:lnTo>
                      <a:pt x="5044948" y="318008"/>
                    </a:lnTo>
                    <a:lnTo>
                      <a:pt x="5008753" y="275209"/>
                    </a:lnTo>
                    <a:lnTo>
                      <a:pt x="5007864" y="46609"/>
                    </a:lnTo>
                    <a:lnTo>
                      <a:pt x="5018786" y="45974"/>
                    </a:lnTo>
                    <a:cubicBezTo>
                      <a:pt x="5034407" y="45974"/>
                      <a:pt x="5047995" y="49784"/>
                      <a:pt x="5059680" y="57404"/>
                    </a:cubicBezTo>
                    <a:lnTo>
                      <a:pt x="5045456" y="43180"/>
                    </a:lnTo>
                    <a:cubicBezTo>
                      <a:pt x="5039360" y="40894"/>
                      <a:pt x="5028946" y="39751"/>
                      <a:pt x="5014341" y="39751"/>
                    </a:cubicBezTo>
                    <a:close/>
                    <a:moveTo>
                      <a:pt x="5399151" y="7493"/>
                    </a:moveTo>
                    <a:lnTo>
                      <a:pt x="5429631" y="35306"/>
                    </a:lnTo>
                    <a:lnTo>
                      <a:pt x="5429631" y="137668"/>
                    </a:lnTo>
                    <a:cubicBezTo>
                      <a:pt x="5409438" y="141605"/>
                      <a:pt x="5394960" y="154559"/>
                      <a:pt x="5385943" y="176403"/>
                    </a:cubicBezTo>
                    <a:lnTo>
                      <a:pt x="5389372" y="178689"/>
                    </a:lnTo>
                    <a:cubicBezTo>
                      <a:pt x="5399278" y="165862"/>
                      <a:pt x="5412613" y="159385"/>
                      <a:pt x="5429631" y="159385"/>
                    </a:cubicBezTo>
                    <a:lnTo>
                      <a:pt x="5429631" y="167767"/>
                    </a:lnTo>
                    <a:cubicBezTo>
                      <a:pt x="5414899" y="169037"/>
                      <a:pt x="5403215" y="175133"/>
                      <a:pt x="5394325" y="186182"/>
                    </a:cubicBezTo>
                    <a:lnTo>
                      <a:pt x="5399151" y="188468"/>
                    </a:lnTo>
                    <a:cubicBezTo>
                      <a:pt x="5406771" y="178435"/>
                      <a:pt x="5416931" y="173482"/>
                      <a:pt x="5429631" y="173482"/>
                    </a:cubicBezTo>
                    <a:lnTo>
                      <a:pt x="5429631" y="272923"/>
                    </a:lnTo>
                    <a:lnTo>
                      <a:pt x="5399151" y="299593"/>
                    </a:lnTo>
                    <a:lnTo>
                      <a:pt x="5504180" y="299593"/>
                    </a:lnTo>
                    <a:lnTo>
                      <a:pt x="5475097" y="275082"/>
                    </a:lnTo>
                    <a:lnTo>
                      <a:pt x="5475097" y="161925"/>
                    </a:lnTo>
                    <a:cubicBezTo>
                      <a:pt x="5477637" y="162052"/>
                      <a:pt x="5479415" y="162179"/>
                      <a:pt x="5480304" y="162433"/>
                    </a:cubicBezTo>
                    <a:lnTo>
                      <a:pt x="5503291" y="164465"/>
                    </a:lnTo>
                    <a:cubicBezTo>
                      <a:pt x="5507990" y="164973"/>
                      <a:pt x="5515483" y="165100"/>
                      <a:pt x="5525516" y="165100"/>
                    </a:cubicBezTo>
                    <a:lnTo>
                      <a:pt x="5575300" y="161925"/>
                    </a:lnTo>
                    <a:lnTo>
                      <a:pt x="5575300" y="170053"/>
                    </a:lnTo>
                    <a:lnTo>
                      <a:pt x="5537327" y="176022"/>
                    </a:lnTo>
                    <a:cubicBezTo>
                      <a:pt x="5528437" y="176022"/>
                      <a:pt x="5513959" y="175260"/>
                      <a:pt x="5493893" y="173736"/>
                    </a:cubicBezTo>
                    <a:lnTo>
                      <a:pt x="5487289" y="173228"/>
                    </a:lnTo>
                    <a:lnTo>
                      <a:pt x="5487289" y="277876"/>
                    </a:lnTo>
                    <a:lnTo>
                      <a:pt x="5518277" y="311785"/>
                    </a:lnTo>
                    <a:lnTo>
                      <a:pt x="5407279" y="311785"/>
                    </a:lnTo>
                    <a:lnTo>
                      <a:pt x="5413248" y="317881"/>
                    </a:lnTo>
                    <a:lnTo>
                      <a:pt x="5530850" y="317881"/>
                    </a:lnTo>
                    <a:lnTo>
                      <a:pt x="5493385" y="274701"/>
                    </a:lnTo>
                    <a:lnTo>
                      <a:pt x="5493385" y="178562"/>
                    </a:lnTo>
                    <a:lnTo>
                      <a:pt x="5536184" y="180848"/>
                    </a:lnTo>
                    <a:cubicBezTo>
                      <a:pt x="5549646" y="180848"/>
                      <a:pt x="5562854" y="179324"/>
                      <a:pt x="5575554" y="176276"/>
                    </a:cubicBezTo>
                    <a:lnTo>
                      <a:pt x="5575554" y="272669"/>
                    </a:lnTo>
                    <a:lnTo>
                      <a:pt x="5544439" y="299339"/>
                    </a:lnTo>
                    <a:lnTo>
                      <a:pt x="5649087" y="299339"/>
                    </a:lnTo>
                    <a:lnTo>
                      <a:pt x="5621528" y="274828"/>
                    </a:lnTo>
                    <a:lnTo>
                      <a:pt x="5621528" y="37719"/>
                    </a:lnTo>
                    <a:lnTo>
                      <a:pt x="5652770" y="7493"/>
                    </a:lnTo>
                    <a:lnTo>
                      <a:pt x="5547741" y="7493"/>
                    </a:lnTo>
                    <a:lnTo>
                      <a:pt x="5575427" y="33020"/>
                    </a:lnTo>
                    <a:lnTo>
                      <a:pt x="5575427" y="137668"/>
                    </a:lnTo>
                    <a:cubicBezTo>
                      <a:pt x="5563997" y="139192"/>
                      <a:pt x="5550535" y="139954"/>
                      <a:pt x="5534660" y="139954"/>
                    </a:cubicBezTo>
                    <a:lnTo>
                      <a:pt x="5500751" y="138430"/>
                    </a:lnTo>
                    <a:lnTo>
                      <a:pt x="5493258" y="137795"/>
                    </a:lnTo>
                    <a:lnTo>
                      <a:pt x="5493258" y="42799"/>
                    </a:lnTo>
                    <a:lnTo>
                      <a:pt x="5516626" y="19558"/>
                    </a:lnTo>
                    <a:lnTo>
                      <a:pt x="5512054" y="15494"/>
                    </a:lnTo>
                    <a:lnTo>
                      <a:pt x="5487289" y="40132"/>
                    </a:lnTo>
                    <a:lnTo>
                      <a:pt x="5487289" y="137541"/>
                    </a:lnTo>
                    <a:cubicBezTo>
                      <a:pt x="5482590" y="137287"/>
                      <a:pt x="5478526" y="136779"/>
                      <a:pt x="5474970" y="136144"/>
                    </a:cubicBezTo>
                    <a:lnTo>
                      <a:pt x="5474970" y="37719"/>
                    </a:lnTo>
                    <a:lnTo>
                      <a:pt x="5506085" y="7493"/>
                    </a:lnTo>
                    <a:close/>
                    <a:moveTo>
                      <a:pt x="5658739" y="15494"/>
                    </a:moveTo>
                    <a:lnTo>
                      <a:pt x="5633466" y="40513"/>
                    </a:lnTo>
                    <a:lnTo>
                      <a:pt x="5633466" y="277495"/>
                    </a:lnTo>
                    <a:lnTo>
                      <a:pt x="5663946" y="311785"/>
                    </a:lnTo>
                    <a:lnTo>
                      <a:pt x="5553202" y="311785"/>
                    </a:lnTo>
                    <a:lnTo>
                      <a:pt x="5558917" y="317881"/>
                    </a:lnTo>
                    <a:lnTo>
                      <a:pt x="5676900" y="317881"/>
                    </a:lnTo>
                    <a:lnTo>
                      <a:pt x="5639181" y="274701"/>
                    </a:lnTo>
                    <a:lnTo>
                      <a:pt x="5639181" y="42799"/>
                    </a:lnTo>
                    <a:lnTo>
                      <a:pt x="5662422" y="20320"/>
                    </a:lnTo>
                    <a:lnTo>
                      <a:pt x="5658739" y="15494"/>
                    </a:lnTo>
                    <a:close/>
                    <a:moveTo>
                      <a:pt x="5689854" y="7493"/>
                    </a:moveTo>
                    <a:lnTo>
                      <a:pt x="5720334" y="35306"/>
                    </a:lnTo>
                    <a:lnTo>
                      <a:pt x="5720334" y="137668"/>
                    </a:lnTo>
                    <a:cubicBezTo>
                      <a:pt x="5700141" y="141605"/>
                      <a:pt x="5685663" y="154559"/>
                      <a:pt x="5676646" y="176403"/>
                    </a:cubicBezTo>
                    <a:lnTo>
                      <a:pt x="5680075" y="178689"/>
                    </a:lnTo>
                    <a:cubicBezTo>
                      <a:pt x="5689981" y="165862"/>
                      <a:pt x="5703316" y="159385"/>
                      <a:pt x="5720334" y="159385"/>
                    </a:cubicBezTo>
                    <a:lnTo>
                      <a:pt x="5720334" y="167767"/>
                    </a:lnTo>
                    <a:cubicBezTo>
                      <a:pt x="5705602" y="169037"/>
                      <a:pt x="5693918" y="175133"/>
                      <a:pt x="5685028" y="186182"/>
                    </a:cubicBezTo>
                    <a:lnTo>
                      <a:pt x="5689854" y="188468"/>
                    </a:lnTo>
                    <a:cubicBezTo>
                      <a:pt x="5697474" y="178435"/>
                      <a:pt x="5707634" y="173482"/>
                      <a:pt x="5720334" y="173482"/>
                    </a:cubicBezTo>
                    <a:lnTo>
                      <a:pt x="5720334" y="272923"/>
                    </a:lnTo>
                    <a:lnTo>
                      <a:pt x="5689854" y="299593"/>
                    </a:lnTo>
                    <a:lnTo>
                      <a:pt x="5794883" y="299593"/>
                    </a:lnTo>
                    <a:lnTo>
                      <a:pt x="5765800" y="274828"/>
                    </a:lnTo>
                    <a:lnTo>
                      <a:pt x="5765800" y="161925"/>
                    </a:lnTo>
                    <a:cubicBezTo>
                      <a:pt x="5768340" y="162052"/>
                      <a:pt x="5770118" y="162179"/>
                      <a:pt x="5771007" y="162433"/>
                    </a:cubicBezTo>
                    <a:lnTo>
                      <a:pt x="5793994" y="164465"/>
                    </a:lnTo>
                    <a:cubicBezTo>
                      <a:pt x="5798693" y="164973"/>
                      <a:pt x="5806186" y="165100"/>
                      <a:pt x="5816219" y="165100"/>
                    </a:cubicBezTo>
                    <a:lnTo>
                      <a:pt x="5866003" y="161925"/>
                    </a:lnTo>
                    <a:lnTo>
                      <a:pt x="5866003" y="170053"/>
                    </a:lnTo>
                    <a:lnTo>
                      <a:pt x="5828030" y="176022"/>
                    </a:lnTo>
                    <a:cubicBezTo>
                      <a:pt x="5819140" y="176022"/>
                      <a:pt x="5804662" y="175260"/>
                      <a:pt x="5784596" y="173736"/>
                    </a:cubicBezTo>
                    <a:lnTo>
                      <a:pt x="5777992" y="173228"/>
                    </a:lnTo>
                    <a:lnTo>
                      <a:pt x="5777992" y="277876"/>
                    </a:lnTo>
                    <a:lnTo>
                      <a:pt x="5808980" y="311785"/>
                    </a:lnTo>
                    <a:lnTo>
                      <a:pt x="5697982" y="311785"/>
                    </a:lnTo>
                    <a:lnTo>
                      <a:pt x="5703951" y="317881"/>
                    </a:lnTo>
                    <a:lnTo>
                      <a:pt x="5821554" y="317881"/>
                    </a:lnTo>
                    <a:lnTo>
                      <a:pt x="5783962" y="274701"/>
                    </a:lnTo>
                    <a:lnTo>
                      <a:pt x="5783962" y="178562"/>
                    </a:lnTo>
                    <a:lnTo>
                      <a:pt x="5826761" y="180848"/>
                    </a:lnTo>
                    <a:cubicBezTo>
                      <a:pt x="5840223" y="180848"/>
                      <a:pt x="5853431" y="179324"/>
                      <a:pt x="5866131" y="176276"/>
                    </a:cubicBezTo>
                    <a:lnTo>
                      <a:pt x="5866131" y="272669"/>
                    </a:lnTo>
                    <a:lnTo>
                      <a:pt x="5835016" y="299339"/>
                    </a:lnTo>
                    <a:lnTo>
                      <a:pt x="5939663" y="299339"/>
                    </a:lnTo>
                    <a:lnTo>
                      <a:pt x="5912104" y="274828"/>
                    </a:lnTo>
                    <a:lnTo>
                      <a:pt x="5912104" y="37719"/>
                    </a:lnTo>
                    <a:lnTo>
                      <a:pt x="5943473" y="7493"/>
                    </a:lnTo>
                    <a:lnTo>
                      <a:pt x="5838317" y="7493"/>
                    </a:lnTo>
                    <a:lnTo>
                      <a:pt x="5866130" y="33020"/>
                    </a:lnTo>
                    <a:lnTo>
                      <a:pt x="5866130" y="137668"/>
                    </a:lnTo>
                    <a:cubicBezTo>
                      <a:pt x="5854700" y="139192"/>
                      <a:pt x="5841238" y="139954"/>
                      <a:pt x="5825363" y="139954"/>
                    </a:cubicBezTo>
                    <a:lnTo>
                      <a:pt x="5791454" y="138430"/>
                    </a:lnTo>
                    <a:lnTo>
                      <a:pt x="5783961" y="137795"/>
                    </a:lnTo>
                    <a:lnTo>
                      <a:pt x="5783961" y="42799"/>
                    </a:lnTo>
                    <a:lnTo>
                      <a:pt x="5807329" y="19558"/>
                    </a:lnTo>
                    <a:lnTo>
                      <a:pt x="5802757" y="15494"/>
                    </a:lnTo>
                    <a:lnTo>
                      <a:pt x="5777992" y="40132"/>
                    </a:lnTo>
                    <a:lnTo>
                      <a:pt x="5777992" y="137541"/>
                    </a:lnTo>
                    <a:cubicBezTo>
                      <a:pt x="5773293" y="137287"/>
                      <a:pt x="5769229" y="136779"/>
                      <a:pt x="5765673" y="136144"/>
                    </a:cubicBezTo>
                    <a:lnTo>
                      <a:pt x="5765673" y="37719"/>
                    </a:lnTo>
                    <a:lnTo>
                      <a:pt x="5796788" y="7493"/>
                    </a:lnTo>
                    <a:close/>
                    <a:moveTo>
                      <a:pt x="5949315" y="15494"/>
                    </a:moveTo>
                    <a:lnTo>
                      <a:pt x="5924042" y="40513"/>
                    </a:lnTo>
                    <a:lnTo>
                      <a:pt x="5924042" y="277495"/>
                    </a:lnTo>
                    <a:lnTo>
                      <a:pt x="5954522" y="311785"/>
                    </a:lnTo>
                    <a:lnTo>
                      <a:pt x="5843778" y="311785"/>
                    </a:lnTo>
                    <a:lnTo>
                      <a:pt x="5849493" y="317881"/>
                    </a:lnTo>
                    <a:lnTo>
                      <a:pt x="5967476" y="317881"/>
                    </a:lnTo>
                    <a:lnTo>
                      <a:pt x="5929757" y="274701"/>
                    </a:lnTo>
                    <a:lnTo>
                      <a:pt x="5929757" y="42799"/>
                    </a:lnTo>
                    <a:lnTo>
                      <a:pt x="5952998" y="20320"/>
                    </a:lnTo>
                    <a:lnTo>
                      <a:pt x="5949315" y="15494"/>
                    </a:lnTo>
                    <a:close/>
                    <a:moveTo>
                      <a:pt x="6089142" y="16002"/>
                    </a:moveTo>
                    <a:lnTo>
                      <a:pt x="6063488" y="41529"/>
                    </a:lnTo>
                    <a:lnTo>
                      <a:pt x="6063488" y="277495"/>
                    </a:lnTo>
                    <a:lnTo>
                      <a:pt x="6094604" y="311785"/>
                    </a:lnTo>
                    <a:lnTo>
                      <a:pt x="5984113" y="311785"/>
                    </a:lnTo>
                    <a:lnTo>
                      <a:pt x="5989829" y="317881"/>
                    </a:lnTo>
                    <a:lnTo>
                      <a:pt x="6108066" y="317881"/>
                    </a:lnTo>
                    <a:lnTo>
                      <a:pt x="6069838" y="275082"/>
                    </a:lnTo>
                    <a:lnTo>
                      <a:pt x="6069838" y="43434"/>
                    </a:lnTo>
                    <a:lnTo>
                      <a:pt x="6093079" y="20447"/>
                    </a:lnTo>
                    <a:lnTo>
                      <a:pt x="6089269" y="15875"/>
                    </a:lnTo>
                    <a:close/>
                    <a:moveTo>
                      <a:pt x="6526911" y="7493"/>
                    </a:moveTo>
                    <a:lnTo>
                      <a:pt x="6557137" y="32766"/>
                    </a:lnTo>
                    <a:lnTo>
                      <a:pt x="6557137" y="214757"/>
                    </a:lnTo>
                    <a:cubicBezTo>
                      <a:pt x="6557137" y="242062"/>
                      <a:pt x="6554089" y="261366"/>
                      <a:pt x="6547993" y="272542"/>
                    </a:cubicBezTo>
                    <a:cubicBezTo>
                      <a:pt x="6542787" y="282321"/>
                      <a:pt x="6532753" y="290322"/>
                      <a:pt x="6518149" y="296672"/>
                    </a:cubicBezTo>
                    <a:lnTo>
                      <a:pt x="6515481" y="294005"/>
                    </a:lnTo>
                    <a:cubicBezTo>
                      <a:pt x="6495669" y="274574"/>
                      <a:pt x="6481572" y="255143"/>
                      <a:pt x="6473191" y="235839"/>
                    </a:cubicBezTo>
                    <a:lnTo>
                      <a:pt x="6465951" y="233172"/>
                    </a:lnTo>
                    <a:lnTo>
                      <a:pt x="6465951" y="233172"/>
                    </a:lnTo>
                    <a:cubicBezTo>
                      <a:pt x="6474842" y="256032"/>
                      <a:pt x="6490336" y="277622"/>
                      <a:pt x="6512179" y="297815"/>
                    </a:cubicBezTo>
                    <a:lnTo>
                      <a:pt x="6504432" y="312166"/>
                    </a:lnTo>
                    <a:lnTo>
                      <a:pt x="6255385" y="312166"/>
                    </a:lnTo>
                    <a:lnTo>
                      <a:pt x="6259068" y="318262"/>
                    </a:lnTo>
                    <a:lnTo>
                      <a:pt x="6507480" y="318262"/>
                    </a:lnTo>
                    <a:lnTo>
                      <a:pt x="6518275" y="299593"/>
                    </a:lnTo>
                    <a:lnTo>
                      <a:pt x="6617335" y="299593"/>
                    </a:lnTo>
                    <a:lnTo>
                      <a:pt x="6629146" y="312039"/>
                    </a:lnTo>
                    <a:lnTo>
                      <a:pt x="6515100" y="312039"/>
                    </a:lnTo>
                    <a:lnTo>
                      <a:pt x="6518783" y="318135"/>
                    </a:lnTo>
                    <a:lnTo>
                      <a:pt x="6642100" y="318135"/>
                    </a:lnTo>
                    <a:lnTo>
                      <a:pt x="6622288" y="296926"/>
                    </a:lnTo>
                    <a:cubicBezTo>
                      <a:pt x="6602095" y="290957"/>
                      <a:pt x="6589268" y="281559"/>
                      <a:pt x="6583807" y="268732"/>
                    </a:cubicBezTo>
                    <a:cubicBezTo>
                      <a:pt x="6578345" y="255905"/>
                      <a:pt x="6575678" y="228600"/>
                      <a:pt x="6575678" y="187071"/>
                    </a:cubicBezTo>
                    <a:lnTo>
                      <a:pt x="6575678" y="56007"/>
                    </a:lnTo>
                    <a:lnTo>
                      <a:pt x="6587997" y="79883"/>
                    </a:lnTo>
                    <a:lnTo>
                      <a:pt x="6587997" y="204343"/>
                    </a:lnTo>
                    <a:lnTo>
                      <a:pt x="6587743" y="225679"/>
                    </a:lnTo>
                    <a:cubicBezTo>
                      <a:pt x="6587743" y="263398"/>
                      <a:pt x="6598157" y="285877"/>
                      <a:pt x="6619111" y="292735"/>
                    </a:cubicBezTo>
                    <a:lnTo>
                      <a:pt x="6617333" y="291084"/>
                    </a:lnTo>
                    <a:cubicBezTo>
                      <a:pt x="6606539" y="283845"/>
                      <a:pt x="6599680" y="272542"/>
                      <a:pt x="6596632" y="257429"/>
                    </a:cubicBezTo>
                    <a:lnTo>
                      <a:pt x="6593839" y="224663"/>
                    </a:lnTo>
                    <a:lnTo>
                      <a:pt x="6594093" y="90932"/>
                    </a:lnTo>
                    <a:lnTo>
                      <a:pt x="6701408" y="299339"/>
                    </a:lnTo>
                    <a:lnTo>
                      <a:pt x="6739889" y="299339"/>
                    </a:lnTo>
                    <a:lnTo>
                      <a:pt x="6739889" y="84201"/>
                    </a:lnTo>
                    <a:cubicBezTo>
                      <a:pt x="6739889" y="60960"/>
                      <a:pt x="6743699" y="43688"/>
                      <a:pt x="6751193" y="32131"/>
                    </a:cubicBezTo>
                    <a:cubicBezTo>
                      <a:pt x="6756146" y="24638"/>
                      <a:pt x="6767322" y="16510"/>
                      <a:pt x="6784594" y="7493"/>
                    </a:cubicBezTo>
                    <a:lnTo>
                      <a:pt x="6681343" y="7493"/>
                    </a:lnTo>
                    <a:cubicBezTo>
                      <a:pt x="6698361" y="15621"/>
                      <a:pt x="6709028" y="24257"/>
                      <a:pt x="6713347" y="33147"/>
                    </a:cubicBezTo>
                    <a:cubicBezTo>
                      <a:pt x="6717538" y="41910"/>
                      <a:pt x="6719697" y="59563"/>
                      <a:pt x="6719697" y="85979"/>
                    </a:cubicBezTo>
                    <a:lnTo>
                      <a:pt x="6719697" y="204216"/>
                    </a:lnTo>
                    <a:lnTo>
                      <a:pt x="6633337" y="34544"/>
                    </a:lnTo>
                    <a:lnTo>
                      <a:pt x="6661531" y="15494"/>
                    </a:lnTo>
                    <a:lnTo>
                      <a:pt x="6657212" y="11176"/>
                    </a:lnTo>
                    <a:lnTo>
                      <a:pt x="6625335" y="32766"/>
                    </a:lnTo>
                    <a:lnTo>
                      <a:pt x="6719696" y="216535"/>
                    </a:lnTo>
                    <a:lnTo>
                      <a:pt x="6719696" y="243840"/>
                    </a:lnTo>
                    <a:lnTo>
                      <a:pt x="6609715" y="29083"/>
                    </a:lnTo>
                    <a:lnTo>
                      <a:pt x="6641973" y="7493"/>
                    </a:lnTo>
                    <a:close/>
                    <a:moveTo>
                      <a:pt x="6792595" y="24384"/>
                    </a:moveTo>
                    <a:cubicBezTo>
                      <a:pt x="6776847" y="27051"/>
                      <a:pt x="6766178" y="32766"/>
                      <a:pt x="6760463" y="41148"/>
                    </a:cubicBezTo>
                    <a:cubicBezTo>
                      <a:pt x="6755002" y="49530"/>
                      <a:pt x="6752335" y="64389"/>
                      <a:pt x="6752335" y="85725"/>
                    </a:cubicBezTo>
                    <a:lnTo>
                      <a:pt x="6752335" y="311912"/>
                    </a:lnTo>
                    <a:lnTo>
                      <a:pt x="6706615" y="311912"/>
                    </a:lnTo>
                    <a:lnTo>
                      <a:pt x="6709536" y="318008"/>
                    </a:lnTo>
                    <a:lnTo>
                      <a:pt x="6758431" y="318008"/>
                    </a:lnTo>
                    <a:lnTo>
                      <a:pt x="6758431" y="83439"/>
                    </a:lnTo>
                    <a:cubicBezTo>
                      <a:pt x="6758431" y="66040"/>
                      <a:pt x="6760590" y="53594"/>
                      <a:pt x="6764781" y="46101"/>
                    </a:cubicBezTo>
                    <a:cubicBezTo>
                      <a:pt x="6768845" y="38862"/>
                      <a:pt x="6776719" y="33782"/>
                      <a:pt x="6788403" y="31115"/>
                    </a:cubicBezTo>
                    <a:lnTo>
                      <a:pt x="6792467" y="24257"/>
                    </a:lnTo>
                    <a:close/>
                    <a:moveTo>
                      <a:pt x="7238492" y="16002"/>
                    </a:moveTo>
                    <a:lnTo>
                      <a:pt x="7212837" y="41529"/>
                    </a:lnTo>
                    <a:lnTo>
                      <a:pt x="7212837" y="277495"/>
                    </a:lnTo>
                    <a:lnTo>
                      <a:pt x="7243952" y="311785"/>
                    </a:lnTo>
                    <a:lnTo>
                      <a:pt x="7133462" y="311785"/>
                    </a:lnTo>
                    <a:lnTo>
                      <a:pt x="7139177" y="317881"/>
                    </a:lnTo>
                    <a:lnTo>
                      <a:pt x="7257414" y="317881"/>
                    </a:lnTo>
                    <a:lnTo>
                      <a:pt x="7219187" y="275082"/>
                    </a:lnTo>
                    <a:lnTo>
                      <a:pt x="7219187" y="43434"/>
                    </a:lnTo>
                    <a:lnTo>
                      <a:pt x="7242428" y="20447"/>
                    </a:lnTo>
                    <a:lnTo>
                      <a:pt x="7238492" y="15875"/>
                    </a:lnTo>
                    <a:close/>
                    <a:moveTo>
                      <a:pt x="7269225" y="7620"/>
                    </a:moveTo>
                    <a:lnTo>
                      <a:pt x="7299451" y="32893"/>
                    </a:lnTo>
                    <a:lnTo>
                      <a:pt x="7299451" y="214757"/>
                    </a:lnTo>
                    <a:cubicBezTo>
                      <a:pt x="7299451" y="242062"/>
                      <a:pt x="7296403" y="261366"/>
                      <a:pt x="7290308" y="272542"/>
                    </a:cubicBezTo>
                    <a:cubicBezTo>
                      <a:pt x="7284212" y="283718"/>
                      <a:pt x="7272020" y="292735"/>
                      <a:pt x="7253477" y="299339"/>
                    </a:cubicBezTo>
                    <a:lnTo>
                      <a:pt x="7359522" y="299339"/>
                    </a:lnTo>
                    <a:lnTo>
                      <a:pt x="7371333" y="311785"/>
                    </a:lnTo>
                    <a:lnTo>
                      <a:pt x="7257414" y="311785"/>
                    </a:lnTo>
                    <a:lnTo>
                      <a:pt x="7261097" y="317881"/>
                    </a:lnTo>
                    <a:lnTo>
                      <a:pt x="7384414" y="317881"/>
                    </a:lnTo>
                    <a:lnTo>
                      <a:pt x="7364602" y="296672"/>
                    </a:lnTo>
                    <a:cubicBezTo>
                      <a:pt x="7344409" y="290703"/>
                      <a:pt x="7331583" y="281305"/>
                      <a:pt x="7326121" y="268478"/>
                    </a:cubicBezTo>
                    <a:cubicBezTo>
                      <a:pt x="7320659" y="255651"/>
                      <a:pt x="7317993" y="228346"/>
                      <a:pt x="7317993" y="186817"/>
                    </a:cubicBezTo>
                    <a:lnTo>
                      <a:pt x="7317993" y="56007"/>
                    </a:lnTo>
                    <a:lnTo>
                      <a:pt x="7330311" y="79883"/>
                    </a:lnTo>
                    <a:lnTo>
                      <a:pt x="7330311" y="204343"/>
                    </a:lnTo>
                    <a:lnTo>
                      <a:pt x="7330057" y="225679"/>
                    </a:lnTo>
                    <a:cubicBezTo>
                      <a:pt x="7330057" y="263398"/>
                      <a:pt x="7340471" y="285877"/>
                      <a:pt x="7361426" y="292735"/>
                    </a:cubicBezTo>
                    <a:lnTo>
                      <a:pt x="7359648" y="291084"/>
                    </a:lnTo>
                    <a:cubicBezTo>
                      <a:pt x="7348853" y="283845"/>
                      <a:pt x="7341994" y="272542"/>
                      <a:pt x="7338947" y="257429"/>
                    </a:cubicBezTo>
                    <a:lnTo>
                      <a:pt x="7336153" y="224663"/>
                    </a:lnTo>
                    <a:lnTo>
                      <a:pt x="7336407" y="90932"/>
                    </a:lnTo>
                    <a:lnTo>
                      <a:pt x="7443722" y="299339"/>
                    </a:lnTo>
                    <a:lnTo>
                      <a:pt x="7482204" y="299339"/>
                    </a:lnTo>
                    <a:lnTo>
                      <a:pt x="7482204" y="84201"/>
                    </a:lnTo>
                    <a:cubicBezTo>
                      <a:pt x="7482204" y="60960"/>
                      <a:pt x="7486014" y="43688"/>
                      <a:pt x="7493634" y="32131"/>
                    </a:cubicBezTo>
                    <a:cubicBezTo>
                      <a:pt x="7498587" y="24638"/>
                      <a:pt x="7509763" y="16510"/>
                      <a:pt x="7527035" y="7493"/>
                    </a:cubicBezTo>
                    <a:lnTo>
                      <a:pt x="7423784" y="7493"/>
                    </a:lnTo>
                    <a:cubicBezTo>
                      <a:pt x="7440802" y="15621"/>
                      <a:pt x="7451470" y="24257"/>
                      <a:pt x="7455788" y="33147"/>
                    </a:cubicBezTo>
                    <a:cubicBezTo>
                      <a:pt x="7459980" y="41910"/>
                      <a:pt x="7462138" y="59563"/>
                      <a:pt x="7462138" y="85979"/>
                    </a:cubicBezTo>
                    <a:lnTo>
                      <a:pt x="7462138" y="204216"/>
                    </a:lnTo>
                    <a:lnTo>
                      <a:pt x="7375652" y="34544"/>
                    </a:lnTo>
                    <a:lnTo>
                      <a:pt x="7403846" y="15494"/>
                    </a:lnTo>
                    <a:lnTo>
                      <a:pt x="7399527" y="11176"/>
                    </a:lnTo>
                    <a:lnTo>
                      <a:pt x="7367650" y="32766"/>
                    </a:lnTo>
                    <a:lnTo>
                      <a:pt x="7462011" y="216535"/>
                    </a:lnTo>
                    <a:lnTo>
                      <a:pt x="7462011" y="243840"/>
                    </a:lnTo>
                    <a:lnTo>
                      <a:pt x="7352030" y="29083"/>
                    </a:lnTo>
                    <a:lnTo>
                      <a:pt x="7384288" y="7493"/>
                    </a:lnTo>
                    <a:close/>
                    <a:moveTo>
                      <a:pt x="7534910" y="24384"/>
                    </a:moveTo>
                    <a:cubicBezTo>
                      <a:pt x="7519162" y="27051"/>
                      <a:pt x="7508494" y="32766"/>
                      <a:pt x="7502778" y="41148"/>
                    </a:cubicBezTo>
                    <a:cubicBezTo>
                      <a:pt x="7497318" y="49530"/>
                      <a:pt x="7494650" y="64389"/>
                      <a:pt x="7494650" y="85725"/>
                    </a:cubicBezTo>
                    <a:lnTo>
                      <a:pt x="7494650" y="311912"/>
                    </a:lnTo>
                    <a:lnTo>
                      <a:pt x="7448931" y="311912"/>
                    </a:lnTo>
                    <a:lnTo>
                      <a:pt x="7451851" y="318008"/>
                    </a:lnTo>
                    <a:lnTo>
                      <a:pt x="7500746" y="318008"/>
                    </a:lnTo>
                    <a:lnTo>
                      <a:pt x="7500746" y="83439"/>
                    </a:lnTo>
                    <a:cubicBezTo>
                      <a:pt x="7500746" y="66040"/>
                      <a:pt x="7502905" y="53594"/>
                      <a:pt x="7507096" y="46101"/>
                    </a:cubicBezTo>
                    <a:cubicBezTo>
                      <a:pt x="7511160" y="38862"/>
                      <a:pt x="7519034" y="33782"/>
                      <a:pt x="7530718" y="31115"/>
                    </a:cubicBezTo>
                    <a:lnTo>
                      <a:pt x="7534782" y="24257"/>
                    </a:lnTo>
                    <a:close/>
                    <a:moveTo>
                      <a:pt x="7780655" y="233045"/>
                    </a:moveTo>
                    <a:cubicBezTo>
                      <a:pt x="7789545" y="255905"/>
                      <a:pt x="7805038" y="277495"/>
                      <a:pt x="7826756" y="297688"/>
                    </a:cubicBezTo>
                    <a:lnTo>
                      <a:pt x="7819009" y="312039"/>
                    </a:lnTo>
                    <a:lnTo>
                      <a:pt x="7570089" y="312039"/>
                    </a:lnTo>
                    <a:lnTo>
                      <a:pt x="7573772" y="318135"/>
                    </a:lnTo>
                    <a:lnTo>
                      <a:pt x="7822184" y="318135"/>
                    </a:lnTo>
                    <a:lnTo>
                      <a:pt x="7833995" y="297688"/>
                    </a:lnTo>
                    <a:lnTo>
                      <a:pt x="7830312" y="294005"/>
                    </a:lnTo>
                    <a:cubicBezTo>
                      <a:pt x="7810500" y="274574"/>
                      <a:pt x="7796403" y="255143"/>
                      <a:pt x="7788021" y="235839"/>
                    </a:cubicBezTo>
                    <a:lnTo>
                      <a:pt x="7780782" y="233172"/>
                    </a:lnTo>
                    <a:close/>
                    <a:moveTo>
                      <a:pt x="8071358" y="233045"/>
                    </a:moveTo>
                    <a:cubicBezTo>
                      <a:pt x="8080248" y="255905"/>
                      <a:pt x="8095742" y="277495"/>
                      <a:pt x="8117459" y="297688"/>
                    </a:cubicBezTo>
                    <a:lnTo>
                      <a:pt x="8109712" y="312039"/>
                    </a:lnTo>
                    <a:lnTo>
                      <a:pt x="7860792" y="312039"/>
                    </a:lnTo>
                    <a:lnTo>
                      <a:pt x="7864475" y="318135"/>
                    </a:lnTo>
                    <a:lnTo>
                      <a:pt x="8112760" y="318135"/>
                    </a:lnTo>
                    <a:lnTo>
                      <a:pt x="8124571" y="297688"/>
                    </a:lnTo>
                    <a:lnTo>
                      <a:pt x="8120888" y="294005"/>
                    </a:lnTo>
                    <a:cubicBezTo>
                      <a:pt x="8101076" y="274574"/>
                      <a:pt x="8086979" y="255143"/>
                      <a:pt x="8078597" y="235839"/>
                    </a:cubicBezTo>
                    <a:lnTo>
                      <a:pt x="8071358" y="233172"/>
                    </a:lnTo>
                    <a:close/>
                    <a:moveTo>
                      <a:pt x="8539861" y="15875"/>
                    </a:moveTo>
                    <a:lnTo>
                      <a:pt x="8514207" y="41402"/>
                    </a:lnTo>
                    <a:lnTo>
                      <a:pt x="8514207" y="277495"/>
                    </a:lnTo>
                    <a:lnTo>
                      <a:pt x="8545322" y="311785"/>
                    </a:lnTo>
                    <a:lnTo>
                      <a:pt x="8434832" y="311785"/>
                    </a:lnTo>
                    <a:lnTo>
                      <a:pt x="8440547" y="317881"/>
                    </a:lnTo>
                    <a:lnTo>
                      <a:pt x="8558784" y="317881"/>
                    </a:lnTo>
                    <a:lnTo>
                      <a:pt x="8520557" y="275082"/>
                    </a:lnTo>
                    <a:lnTo>
                      <a:pt x="8520557" y="43434"/>
                    </a:lnTo>
                    <a:lnTo>
                      <a:pt x="8543798" y="20447"/>
                    </a:lnTo>
                    <a:lnTo>
                      <a:pt x="8539988" y="15875"/>
                    </a:lnTo>
                    <a:close/>
                    <a:moveTo>
                      <a:pt x="8570595" y="7493"/>
                    </a:moveTo>
                    <a:lnTo>
                      <a:pt x="8600821" y="32766"/>
                    </a:lnTo>
                    <a:lnTo>
                      <a:pt x="8600821" y="214757"/>
                    </a:lnTo>
                    <a:cubicBezTo>
                      <a:pt x="8600821" y="242062"/>
                      <a:pt x="8597773" y="261366"/>
                      <a:pt x="8591677" y="272542"/>
                    </a:cubicBezTo>
                    <a:cubicBezTo>
                      <a:pt x="8585581" y="283718"/>
                      <a:pt x="8573262" y="292735"/>
                      <a:pt x="8554847" y="299339"/>
                    </a:cubicBezTo>
                    <a:lnTo>
                      <a:pt x="8660892" y="299339"/>
                    </a:lnTo>
                    <a:lnTo>
                      <a:pt x="8672702" y="311785"/>
                    </a:lnTo>
                    <a:lnTo>
                      <a:pt x="8558784" y="311785"/>
                    </a:lnTo>
                    <a:lnTo>
                      <a:pt x="8562467" y="317881"/>
                    </a:lnTo>
                    <a:lnTo>
                      <a:pt x="8685784" y="317881"/>
                    </a:lnTo>
                    <a:lnTo>
                      <a:pt x="8665972" y="296672"/>
                    </a:lnTo>
                    <a:cubicBezTo>
                      <a:pt x="8645778" y="290703"/>
                      <a:pt x="8632952" y="281305"/>
                      <a:pt x="8627490" y="268478"/>
                    </a:cubicBezTo>
                    <a:cubicBezTo>
                      <a:pt x="8622029" y="255651"/>
                      <a:pt x="8619362" y="228346"/>
                      <a:pt x="8619362" y="186817"/>
                    </a:cubicBezTo>
                    <a:lnTo>
                      <a:pt x="8619362" y="56007"/>
                    </a:lnTo>
                    <a:lnTo>
                      <a:pt x="8631681" y="79883"/>
                    </a:lnTo>
                    <a:lnTo>
                      <a:pt x="8631681" y="204343"/>
                    </a:lnTo>
                    <a:lnTo>
                      <a:pt x="8631427" y="225679"/>
                    </a:lnTo>
                    <a:cubicBezTo>
                      <a:pt x="8631427" y="263398"/>
                      <a:pt x="8641841" y="285877"/>
                      <a:pt x="8662795" y="292735"/>
                    </a:cubicBezTo>
                    <a:lnTo>
                      <a:pt x="8661017" y="291084"/>
                    </a:lnTo>
                    <a:cubicBezTo>
                      <a:pt x="8650222" y="283845"/>
                      <a:pt x="8643364" y="272542"/>
                      <a:pt x="8640316" y="257429"/>
                    </a:cubicBezTo>
                    <a:lnTo>
                      <a:pt x="8637522" y="224663"/>
                    </a:lnTo>
                    <a:lnTo>
                      <a:pt x="8637777" y="90932"/>
                    </a:lnTo>
                    <a:lnTo>
                      <a:pt x="8745092" y="299339"/>
                    </a:lnTo>
                    <a:lnTo>
                      <a:pt x="8783573" y="299339"/>
                    </a:lnTo>
                    <a:lnTo>
                      <a:pt x="8783573" y="84201"/>
                    </a:lnTo>
                    <a:cubicBezTo>
                      <a:pt x="8783573" y="60960"/>
                      <a:pt x="8787383" y="43688"/>
                      <a:pt x="8794876" y="32131"/>
                    </a:cubicBezTo>
                    <a:cubicBezTo>
                      <a:pt x="8799830" y="24638"/>
                      <a:pt x="8811006" y="16510"/>
                      <a:pt x="8828277" y="7493"/>
                    </a:cubicBezTo>
                    <a:lnTo>
                      <a:pt x="8725026" y="7493"/>
                    </a:lnTo>
                    <a:cubicBezTo>
                      <a:pt x="8742045" y="15621"/>
                      <a:pt x="8752712" y="24257"/>
                      <a:pt x="8757031" y="33147"/>
                    </a:cubicBezTo>
                    <a:cubicBezTo>
                      <a:pt x="8761222" y="41910"/>
                      <a:pt x="8763381" y="59563"/>
                      <a:pt x="8763381" y="85979"/>
                    </a:cubicBezTo>
                    <a:lnTo>
                      <a:pt x="8763381" y="204216"/>
                    </a:lnTo>
                    <a:lnTo>
                      <a:pt x="8677021" y="34544"/>
                    </a:lnTo>
                    <a:lnTo>
                      <a:pt x="8705214" y="15494"/>
                    </a:lnTo>
                    <a:lnTo>
                      <a:pt x="8700896" y="11176"/>
                    </a:lnTo>
                    <a:lnTo>
                      <a:pt x="8669019" y="32766"/>
                    </a:lnTo>
                    <a:lnTo>
                      <a:pt x="8763380" y="216535"/>
                    </a:lnTo>
                    <a:lnTo>
                      <a:pt x="8763380" y="243840"/>
                    </a:lnTo>
                    <a:lnTo>
                      <a:pt x="8653399" y="29083"/>
                    </a:lnTo>
                    <a:lnTo>
                      <a:pt x="8685657" y="7493"/>
                    </a:lnTo>
                    <a:close/>
                    <a:moveTo>
                      <a:pt x="8836278" y="24384"/>
                    </a:moveTo>
                    <a:cubicBezTo>
                      <a:pt x="8820531" y="27051"/>
                      <a:pt x="8809862" y="32766"/>
                      <a:pt x="8804147" y="41148"/>
                    </a:cubicBezTo>
                    <a:cubicBezTo>
                      <a:pt x="8798686" y="49530"/>
                      <a:pt x="8796019" y="64389"/>
                      <a:pt x="8796019" y="85725"/>
                    </a:cubicBezTo>
                    <a:lnTo>
                      <a:pt x="8796019" y="311912"/>
                    </a:lnTo>
                    <a:lnTo>
                      <a:pt x="8750300" y="311912"/>
                    </a:lnTo>
                    <a:lnTo>
                      <a:pt x="8753221" y="318008"/>
                    </a:lnTo>
                    <a:lnTo>
                      <a:pt x="8802115" y="318008"/>
                    </a:lnTo>
                    <a:lnTo>
                      <a:pt x="8802115" y="83439"/>
                    </a:lnTo>
                    <a:cubicBezTo>
                      <a:pt x="8802115" y="66040"/>
                      <a:pt x="8804274" y="53594"/>
                      <a:pt x="8808465" y="46101"/>
                    </a:cubicBezTo>
                    <a:cubicBezTo>
                      <a:pt x="8812530" y="38862"/>
                      <a:pt x="8820403" y="33782"/>
                      <a:pt x="8832087" y="31115"/>
                    </a:cubicBezTo>
                    <a:lnTo>
                      <a:pt x="8836151" y="24257"/>
                    </a:lnTo>
                    <a:close/>
                    <a:moveTo>
                      <a:pt x="10102723" y="7493"/>
                    </a:moveTo>
                    <a:lnTo>
                      <a:pt x="10134092" y="36322"/>
                    </a:lnTo>
                    <a:lnTo>
                      <a:pt x="10134092" y="273685"/>
                    </a:lnTo>
                    <a:lnTo>
                      <a:pt x="10105771" y="295275"/>
                    </a:lnTo>
                    <a:cubicBezTo>
                      <a:pt x="10091674" y="276352"/>
                      <a:pt x="10079609" y="255651"/>
                      <a:pt x="10069322" y="233172"/>
                    </a:cubicBezTo>
                    <a:lnTo>
                      <a:pt x="10067671" y="229235"/>
                    </a:lnTo>
                    <a:lnTo>
                      <a:pt x="10060432" y="226568"/>
                    </a:lnTo>
                    <a:lnTo>
                      <a:pt x="10061321" y="229108"/>
                    </a:lnTo>
                    <a:lnTo>
                      <a:pt x="10101326" y="297561"/>
                    </a:lnTo>
                    <a:lnTo>
                      <a:pt x="10094722" y="311912"/>
                    </a:lnTo>
                    <a:lnTo>
                      <a:pt x="9854184" y="311912"/>
                    </a:lnTo>
                    <a:lnTo>
                      <a:pt x="9859899" y="318008"/>
                    </a:lnTo>
                    <a:lnTo>
                      <a:pt x="10097389" y="318008"/>
                    </a:lnTo>
                    <a:lnTo>
                      <a:pt x="10106660" y="299339"/>
                    </a:lnTo>
                    <a:lnTo>
                      <a:pt x="10340213" y="299339"/>
                    </a:lnTo>
                    <a:cubicBezTo>
                      <a:pt x="10325227" y="284226"/>
                      <a:pt x="10310495" y="255905"/>
                      <a:pt x="10296271" y="214503"/>
                    </a:cubicBezTo>
                    <a:cubicBezTo>
                      <a:pt x="10292080" y="239014"/>
                      <a:pt x="10283698" y="256794"/>
                      <a:pt x="10271252" y="267462"/>
                    </a:cubicBezTo>
                    <a:cubicBezTo>
                      <a:pt x="10258933" y="278130"/>
                      <a:pt x="10240772" y="283337"/>
                      <a:pt x="10216642" y="283337"/>
                    </a:cubicBezTo>
                    <a:cubicBezTo>
                      <a:pt x="10210419" y="283337"/>
                      <a:pt x="10203942" y="283083"/>
                      <a:pt x="10197085" y="282448"/>
                    </a:cubicBezTo>
                    <a:lnTo>
                      <a:pt x="10197085" y="43688"/>
                    </a:lnTo>
                    <a:lnTo>
                      <a:pt x="10219182" y="21209"/>
                    </a:lnTo>
                    <a:lnTo>
                      <a:pt x="10216007" y="16256"/>
                    </a:lnTo>
                    <a:lnTo>
                      <a:pt x="10191369" y="41021"/>
                    </a:lnTo>
                    <a:lnTo>
                      <a:pt x="10191369" y="282575"/>
                    </a:lnTo>
                    <a:lnTo>
                      <a:pt x="10189338" y="282575"/>
                    </a:lnTo>
                    <a:lnTo>
                      <a:pt x="10181210" y="281940"/>
                    </a:lnTo>
                    <a:lnTo>
                      <a:pt x="10179431" y="281940"/>
                    </a:lnTo>
                    <a:lnTo>
                      <a:pt x="10179431" y="38735"/>
                    </a:lnTo>
                    <a:lnTo>
                      <a:pt x="10211435" y="7493"/>
                    </a:lnTo>
                    <a:close/>
                    <a:moveTo>
                      <a:pt x="10315448" y="226568"/>
                    </a:moveTo>
                    <a:lnTo>
                      <a:pt x="10316337" y="229108"/>
                    </a:lnTo>
                    <a:lnTo>
                      <a:pt x="10356342" y="297561"/>
                    </a:lnTo>
                    <a:lnTo>
                      <a:pt x="10349738" y="311912"/>
                    </a:lnTo>
                    <a:lnTo>
                      <a:pt x="10109073" y="311912"/>
                    </a:lnTo>
                    <a:lnTo>
                      <a:pt x="10114788" y="318008"/>
                    </a:lnTo>
                    <a:lnTo>
                      <a:pt x="10352278" y="318008"/>
                    </a:lnTo>
                    <a:lnTo>
                      <a:pt x="10362565" y="297561"/>
                    </a:lnTo>
                    <a:lnTo>
                      <a:pt x="10360787" y="295275"/>
                    </a:lnTo>
                    <a:cubicBezTo>
                      <a:pt x="10346690" y="276352"/>
                      <a:pt x="10334625" y="255651"/>
                      <a:pt x="10324338" y="233172"/>
                    </a:cubicBezTo>
                    <a:lnTo>
                      <a:pt x="10322814" y="229235"/>
                    </a:lnTo>
                    <a:lnTo>
                      <a:pt x="10315575" y="226568"/>
                    </a:lnTo>
                    <a:close/>
                    <a:moveTo>
                      <a:pt x="10589260" y="232918"/>
                    </a:moveTo>
                    <a:cubicBezTo>
                      <a:pt x="10598150" y="255778"/>
                      <a:pt x="10613644" y="277368"/>
                      <a:pt x="10635488" y="297561"/>
                    </a:cubicBezTo>
                    <a:lnTo>
                      <a:pt x="10627741" y="311912"/>
                    </a:lnTo>
                    <a:lnTo>
                      <a:pt x="10378567" y="311912"/>
                    </a:lnTo>
                    <a:lnTo>
                      <a:pt x="10382250" y="318008"/>
                    </a:lnTo>
                    <a:lnTo>
                      <a:pt x="10630662" y="318008"/>
                    </a:lnTo>
                    <a:lnTo>
                      <a:pt x="10642473" y="297561"/>
                    </a:lnTo>
                    <a:lnTo>
                      <a:pt x="10638790" y="293878"/>
                    </a:lnTo>
                    <a:cubicBezTo>
                      <a:pt x="10618978" y="274447"/>
                      <a:pt x="10604881" y="255016"/>
                      <a:pt x="10596499" y="235712"/>
                    </a:cubicBezTo>
                    <a:lnTo>
                      <a:pt x="10589260" y="233045"/>
                    </a:lnTo>
                    <a:close/>
                    <a:moveTo>
                      <a:pt x="11197463" y="232918"/>
                    </a:moveTo>
                    <a:cubicBezTo>
                      <a:pt x="11206353" y="255778"/>
                      <a:pt x="11221847" y="277368"/>
                      <a:pt x="11243691" y="297561"/>
                    </a:cubicBezTo>
                    <a:lnTo>
                      <a:pt x="11235944" y="311912"/>
                    </a:lnTo>
                    <a:lnTo>
                      <a:pt x="10986643" y="311912"/>
                    </a:lnTo>
                    <a:lnTo>
                      <a:pt x="10990326" y="318008"/>
                    </a:lnTo>
                    <a:lnTo>
                      <a:pt x="11238738" y="318008"/>
                    </a:lnTo>
                    <a:lnTo>
                      <a:pt x="11250549" y="297561"/>
                    </a:lnTo>
                    <a:lnTo>
                      <a:pt x="11246866" y="293878"/>
                    </a:lnTo>
                    <a:cubicBezTo>
                      <a:pt x="11227054" y="274447"/>
                      <a:pt x="11212830" y="255016"/>
                      <a:pt x="11204575" y="235712"/>
                    </a:cubicBezTo>
                    <a:lnTo>
                      <a:pt x="11197336" y="233045"/>
                    </a:lnTo>
                    <a:close/>
                    <a:moveTo>
                      <a:pt x="7087743" y="139192"/>
                    </a:moveTo>
                    <a:lnTo>
                      <a:pt x="7061581" y="165608"/>
                    </a:lnTo>
                    <a:lnTo>
                      <a:pt x="7061581" y="277114"/>
                    </a:lnTo>
                    <a:lnTo>
                      <a:pt x="7092950" y="311912"/>
                    </a:lnTo>
                    <a:lnTo>
                      <a:pt x="6951218" y="311912"/>
                    </a:lnTo>
                    <a:lnTo>
                      <a:pt x="6939915" y="312166"/>
                    </a:lnTo>
                    <a:cubicBezTo>
                      <a:pt x="6922008" y="312166"/>
                      <a:pt x="6907911" y="309880"/>
                      <a:pt x="6897624" y="305308"/>
                    </a:cubicBezTo>
                    <a:lnTo>
                      <a:pt x="6892798" y="305308"/>
                    </a:lnTo>
                    <a:cubicBezTo>
                      <a:pt x="6902450" y="312547"/>
                      <a:pt x="6912102" y="316738"/>
                      <a:pt x="6921627" y="317754"/>
                    </a:cubicBezTo>
                    <a:lnTo>
                      <a:pt x="6933438" y="318262"/>
                    </a:lnTo>
                    <a:lnTo>
                      <a:pt x="7015353" y="317373"/>
                    </a:lnTo>
                    <a:lnTo>
                      <a:pt x="7105650" y="318008"/>
                    </a:lnTo>
                    <a:lnTo>
                      <a:pt x="7067931" y="274574"/>
                    </a:lnTo>
                    <a:lnTo>
                      <a:pt x="7067931" y="167894"/>
                    </a:lnTo>
                    <a:lnTo>
                      <a:pt x="7091426" y="144526"/>
                    </a:lnTo>
                    <a:lnTo>
                      <a:pt x="7087743" y="139319"/>
                    </a:lnTo>
                    <a:close/>
                    <a:moveTo>
                      <a:pt x="9131427" y="139192"/>
                    </a:moveTo>
                    <a:lnTo>
                      <a:pt x="9105265" y="165608"/>
                    </a:lnTo>
                    <a:lnTo>
                      <a:pt x="9105265" y="277114"/>
                    </a:lnTo>
                    <a:lnTo>
                      <a:pt x="9136634" y="311912"/>
                    </a:lnTo>
                    <a:lnTo>
                      <a:pt x="8994902" y="311912"/>
                    </a:lnTo>
                    <a:lnTo>
                      <a:pt x="8983599" y="312166"/>
                    </a:lnTo>
                    <a:cubicBezTo>
                      <a:pt x="8965692" y="312166"/>
                      <a:pt x="8951595" y="309880"/>
                      <a:pt x="8941308" y="305308"/>
                    </a:cubicBezTo>
                    <a:lnTo>
                      <a:pt x="8936482" y="305308"/>
                    </a:lnTo>
                    <a:cubicBezTo>
                      <a:pt x="8946134" y="312547"/>
                      <a:pt x="8955786" y="316738"/>
                      <a:pt x="8965311" y="317754"/>
                    </a:cubicBezTo>
                    <a:lnTo>
                      <a:pt x="8977122" y="318262"/>
                    </a:lnTo>
                    <a:lnTo>
                      <a:pt x="9059037" y="317373"/>
                    </a:lnTo>
                    <a:lnTo>
                      <a:pt x="9149334" y="318008"/>
                    </a:lnTo>
                    <a:lnTo>
                      <a:pt x="9111615" y="274574"/>
                    </a:lnTo>
                    <a:lnTo>
                      <a:pt x="9111615" y="167894"/>
                    </a:lnTo>
                    <a:lnTo>
                      <a:pt x="9135110" y="144526"/>
                    </a:lnTo>
                    <a:lnTo>
                      <a:pt x="9131427" y="139319"/>
                    </a:lnTo>
                    <a:close/>
                    <a:moveTo>
                      <a:pt x="10929239" y="139192"/>
                    </a:moveTo>
                    <a:lnTo>
                      <a:pt x="10903077" y="165608"/>
                    </a:lnTo>
                    <a:lnTo>
                      <a:pt x="10903077" y="277114"/>
                    </a:lnTo>
                    <a:lnTo>
                      <a:pt x="10934446" y="311912"/>
                    </a:lnTo>
                    <a:lnTo>
                      <a:pt x="10792714" y="311912"/>
                    </a:lnTo>
                    <a:lnTo>
                      <a:pt x="10781284" y="312166"/>
                    </a:lnTo>
                    <a:cubicBezTo>
                      <a:pt x="10763377" y="312166"/>
                      <a:pt x="10749280" y="309880"/>
                      <a:pt x="10738993" y="305308"/>
                    </a:cubicBezTo>
                    <a:lnTo>
                      <a:pt x="10734167" y="305308"/>
                    </a:lnTo>
                    <a:cubicBezTo>
                      <a:pt x="10743819" y="312547"/>
                      <a:pt x="10753471" y="316738"/>
                      <a:pt x="10762996" y="317754"/>
                    </a:cubicBezTo>
                    <a:lnTo>
                      <a:pt x="10774807" y="318262"/>
                    </a:lnTo>
                    <a:lnTo>
                      <a:pt x="10856722" y="317373"/>
                    </a:lnTo>
                    <a:lnTo>
                      <a:pt x="10947019" y="318008"/>
                    </a:lnTo>
                    <a:lnTo>
                      <a:pt x="10909300" y="274574"/>
                    </a:lnTo>
                    <a:lnTo>
                      <a:pt x="10909300" y="167894"/>
                    </a:lnTo>
                    <a:lnTo>
                      <a:pt x="10932668" y="144526"/>
                    </a:lnTo>
                    <a:lnTo>
                      <a:pt x="10928986" y="139319"/>
                    </a:lnTo>
                    <a:close/>
                    <a:moveTo>
                      <a:pt x="3755898" y="16129"/>
                    </a:moveTo>
                    <a:lnTo>
                      <a:pt x="3755898" y="18669"/>
                    </a:lnTo>
                    <a:cubicBezTo>
                      <a:pt x="3776345" y="30988"/>
                      <a:pt x="3792220" y="49530"/>
                      <a:pt x="3803396" y="74422"/>
                    </a:cubicBezTo>
                    <a:cubicBezTo>
                      <a:pt x="3814445" y="99314"/>
                      <a:pt x="3820033" y="128397"/>
                      <a:pt x="3820033" y="161544"/>
                    </a:cubicBezTo>
                    <a:cubicBezTo>
                      <a:pt x="3820033" y="206121"/>
                      <a:pt x="3807841" y="242697"/>
                      <a:pt x="3783457" y="271399"/>
                    </a:cubicBezTo>
                    <a:cubicBezTo>
                      <a:pt x="3759072" y="300101"/>
                      <a:pt x="3727831" y="314452"/>
                      <a:pt x="3689731" y="314452"/>
                    </a:cubicBezTo>
                    <a:cubicBezTo>
                      <a:pt x="3661409" y="314452"/>
                      <a:pt x="3637788" y="307975"/>
                      <a:pt x="3618992" y="294894"/>
                    </a:cubicBezTo>
                    <a:lnTo>
                      <a:pt x="3618992" y="294894"/>
                    </a:lnTo>
                    <a:cubicBezTo>
                      <a:pt x="3641470" y="312293"/>
                      <a:pt x="3665474" y="321056"/>
                      <a:pt x="3691255" y="321056"/>
                    </a:cubicBezTo>
                    <a:cubicBezTo>
                      <a:pt x="3731640" y="321056"/>
                      <a:pt x="3764152" y="306070"/>
                      <a:pt x="3789045" y="275971"/>
                    </a:cubicBezTo>
                    <a:cubicBezTo>
                      <a:pt x="3813810" y="245999"/>
                      <a:pt x="3826129" y="206502"/>
                      <a:pt x="3826129" y="157734"/>
                    </a:cubicBezTo>
                    <a:cubicBezTo>
                      <a:pt x="3826129" y="124460"/>
                      <a:pt x="3819779" y="95250"/>
                      <a:pt x="3807206" y="69977"/>
                    </a:cubicBezTo>
                    <a:cubicBezTo>
                      <a:pt x="3794633" y="44704"/>
                      <a:pt x="3777488" y="26797"/>
                      <a:pt x="3755771" y="16256"/>
                    </a:cubicBezTo>
                    <a:close/>
                    <a:moveTo>
                      <a:pt x="9757283" y="16129"/>
                    </a:moveTo>
                    <a:lnTo>
                      <a:pt x="9757283" y="18669"/>
                    </a:lnTo>
                    <a:cubicBezTo>
                      <a:pt x="9777730" y="30988"/>
                      <a:pt x="9793605" y="49530"/>
                      <a:pt x="9804781" y="74422"/>
                    </a:cubicBezTo>
                    <a:cubicBezTo>
                      <a:pt x="9815830" y="99314"/>
                      <a:pt x="9821418" y="128397"/>
                      <a:pt x="9821418" y="161544"/>
                    </a:cubicBezTo>
                    <a:cubicBezTo>
                      <a:pt x="9821418" y="206121"/>
                      <a:pt x="9809225" y="242697"/>
                      <a:pt x="9784842" y="271399"/>
                    </a:cubicBezTo>
                    <a:cubicBezTo>
                      <a:pt x="9760458" y="300101"/>
                      <a:pt x="9729215" y="314452"/>
                      <a:pt x="9691115" y="314452"/>
                    </a:cubicBezTo>
                    <a:cubicBezTo>
                      <a:pt x="9662795" y="314452"/>
                      <a:pt x="9639172" y="307975"/>
                      <a:pt x="9620376" y="294894"/>
                    </a:cubicBezTo>
                    <a:lnTo>
                      <a:pt x="9620376" y="294894"/>
                    </a:lnTo>
                    <a:cubicBezTo>
                      <a:pt x="9642856" y="312293"/>
                      <a:pt x="9666985" y="321056"/>
                      <a:pt x="9692767" y="321056"/>
                    </a:cubicBezTo>
                    <a:cubicBezTo>
                      <a:pt x="9733152" y="321056"/>
                      <a:pt x="9765664" y="306070"/>
                      <a:pt x="9790557" y="275971"/>
                    </a:cubicBezTo>
                    <a:cubicBezTo>
                      <a:pt x="9815322" y="245999"/>
                      <a:pt x="9827640" y="206502"/>
                      <a:pt x="9827640" y="157734"/>
                    </a:cubicBezTo>
                    <a:cubicBezTo>
                      <a:pt x="9827640" y="124460"/>
                      <a:pt x="9821290" y="95250"/>
                      <a:pt x="9808718" y="69977"/>
                    </a:cubicBezTo>
                    <a:cubicBezTo>
                      <a:pt x="9796145" y="44704"/>
                      <a:pt x="9779000" y="26670"/>
                      <a:pt x="9757283" y="16129"/>
                    </a:cubicBezTo>
                    <a:close/>
                    <a:moveTo>
                      <a:pt x="227457" y="155194"/>
                    </a:moveTo>
                    <a:lnTo>
                      <a:pt x="227457" y="156591"/>
                    </a:lnTo>
                    <a:cubicBezTo>
                      <a:pt x="243840" y="173990"/>
                      <a:pt x="251968" y="194310"/>
                      <a:pt x="251968" y="217551"/>
                    </a:cubicBezTo>
                    <a:cubicBezTo>
                      <a:pt x="251968" y="244983"/>
                      <a:pt x="241300" y="268478"/>
                      <a:pt x="219837" y="287909"/>
                    </a:cubicBezTo>
                    <a:cubicBezTo>
                      <a:pt x="198628" y="307213"/>
                      <a:pt x="172847" y="316738"/>
                      <a:pt x="142494" y="316738"/>
                    </a:cubicBezTo>
                    <a:cubicBezTo>
                      <a:pt x="127000" y="316738"/>
                      <a:pt x="112268" y="315087"/>
                      <a:pt x="98425" y="311785"/>
                    </a:cubicBezTo>
                    <a:lnTo>
                      <a:pt x="63500" y="303276"/>
                    </a:lnTo>
                    <a:cubicBezTo>
                      <a:pt x="51816" y="300482"/>
                      <a:pt x="41402" y="299212"/>
                      <a:pt x="32385" y="299212"/>
                    </a:cubicBezTo>
                    <a:lnTo>
                      <a:pt x="8255" y="304673"/>
                    </a:lnTo>
                    <a:lnTo>
                      <a:pt x="11049" y="311277"/>
                    </a:lnTo>
                    <a:lnTo>
                      <a:pt x="34925" y="306070"/>
                    </a:lnTo>
                    <a:cubicBezTo>
                      <a:pt x="44577" y="306070"/>
                      <a:pt x="53721" y="307086"/>
                      <a:pt x="62230" y="309245"/>
                    </a:cubicBezTo>
                    <a:lnTo>
                      <a:pt x="98679" y="318135"/>
                    </a:lnTo>
                    <a:lnTo>
                      <a:pt x="143002" y="323088"/>
                    </a:lnTo>
                    <a:cubicBezTo>
                      <a:pt x="175133" y="323088"/>
                      <a:pt x="202438" y="313055"/>
                      <a:pt x="224917" y="292862"/>
                    </a:cubicBezTo>
                    <a:cubicBezTo>
                      <a:pt x="247396" y="272796"/>
                      <a:pt x="258572" y="248285"/>
                      <a:pt x="258572" y="219329"/>
                    </a:cubicBezTo>
                    <a:cubicBezTo>
                      <a:pt x="258572" y="192151"/>
                      <a:pt x="248285" y="170815"/>
                      <a:pt x="227584" y="155194"/>
                    </a:cubicBezTo>
                    <a:close/>
                    <a:moveTo>
                      <a:pt x="4836287" y="18161"/>
                    </a:moveTo>
                    <a:lnTo>
                      <a:pt x="4802378" y="45974"/>
                    </a:lnTo>
                    <a:lnTo>
                      <a:pt x="4802378" y="191516"/>
                    </a:lnTo>
                    <a:cubicBezTo>
                      <a:pt x="4802378" y="234569"/>
                      <a:pt x="4798695" y="263271"/>
                      <a:pt x="4791456" y="277495"/>
                    </a:cubicBezTo>
                    <a:cubicBezTo>
                      <a:pt x="4777867" y="303911"/>
                      <a:pt x="4750054" y="317119"/>
                      <a:pt x="4708144" y="317119"/>
                    </a:cubicBezTo>
                    <a:cubicBezTo>
                      <a:pt x="4678934" y="317119"/>
                      <a:pt x="4654931" y="311658"/>
                      <a:pt x="4636262" y="300736"/>
                    </a:cubicBezTo>
                    <a:lnTo>
                      <a:pt x="4628261" y="296164"/>
                    </a:lnTo>
                    <a:lnTo>
                      <a:pt x="4626483" y="295275"/>
                    </a:lnTo>
                    <a:lnTo>
                      <a:pt x="4626483" y="295275"/>
                    </a:lnTo>
                    <a:cubicBezTo>
                      <a:pt x="4645279" y="313944"/>
                      <a:pt x="4673346" y="323215"/>
                      <a:pt x="4710684" y="323215"/>
                    </a:cubicBezTo>
                    <a:cubicBezTo>
                      <a:pt x="4753864" y="323215"/>
                      <a:pt x="4782947" y="308991"/>
                      <a:pt x="4797806" y="280416"/>
                    </a:cubicBezTo>
                    <a:cubicBezTo>
                      <a:pt x="4805045" y="266319"/>
                      <a:pt x="4808727" y="236093"/>
                      <a:pt x="4808727" y="189865"/>
                    </a:cubicBezTo>
                    <a:lnTo>
                      <a:pt x="4808727" y="48641"/>
                    </a:lnTo>
                    <a:lnTo>
                      <a:pt x="4839715" y="22987"/>
                    </a:lnTo>
                    <a:lnTo>
                      <a:pt x="4836287" y="18161"/>
                    </a:lnTo>
                    <a:close/>
                    <a:moveTo>
                      <a:pt x="3232912" y="207264"/>
                    </a:moveTo>
                    <a:lnTo>
                      <a:pt x="3232404" y="212471"/>
                    </a:lnTo>
                    <a:cubicBezTo>
                      <a:pt x="3230880" y="231775"/>
                      <a:pt x="3227959" y="247269"/>
                      <a:pt x="3223514" y="258953"/>
                    </a:cubicBezTo>
                    <a:lnTo>
                      <a:pt x="3203067" y="290576"/>
                    </a:lnTo>
                    <a:cubicBezTo>
                      <a:pt x="3184144" y="309880"/>
                      <a:pt x="3159633" y="319532"/>
                      <a:pt x="3129661" y="319532"/>
                    </a:cubicBezTo>
                    <a:cubicBezTo>
                      <a:pt x="3102229" y="319532"/>
                      <a:pt x="3078734" y="313182"/>
                      <a:pt x="3059303" y="300482"/>
                    </a:cubicBezTo>
                    <a:lnTo>
                      <a:pt x="3059303" y="302260"/>
                    </a:lnTo>
                    <a:cubicBezTo>
                      <a:pt x="3081147" y="317881"/>
                      <a:pt x="3104769" y="325628"/>
                      <a:pt x="3130042" y="325628"/>
                    </a:cubicBezTo>
                    <a:cubicBezTo>
                      <a:pt x="3163443" y="325628"/>
                      <a:pt x="3189478" y="315722"/>
                      <a:pt x="3208020" y="296037"/>
                    </a:cubicBezTo>
                    <a:cubicBezTo>
                      <a:pt x="3226562" y="276479"/>
                      <a:pt x="3236976" y="247904"/>
                      <a:pt x="3239389" y="210312"/>
                    </a:cubicBezTo>
                    <a:lnTo>
                      <a:pt x="3232785" y="207391"/>
                    </a:lnTo>
                    <a:close/>
                    <a:moveTo>
                      <a:pt x="5361559" y="207264"/>
                    </a:moveTo>
                    <a:lnTo>
                      <a:pt x="5361051" y="212471"/>
                    </a:lnTo>
                    <a:cubicBezTo>
                      <a:pt x="5359527" y="231775"/>
                      <a:pt x="5356606" y="247269"/>
                      <a:pt x="5352161" y="258953"/>
                    </a:cubicBezTo>
                    <a:lnTo>
                      <a:pt x="5331714" y="290576"/>
                    </a:lnTo>
                    <a:cubicBezTo>
                      <a:pt x="5312791" y="309880"/>
                      <a:pt x="5288280" y="319532"/>
                      <a:pt x="5258308" y="319532"/>
                    </a:cubicBezTo>
                    <a:cubicBezTo>
                      <a:pt x="5230876" y="319532"/>
                      <a:pt x="5207381" y="313182"/>
                      <a:pt x="5188077" y="300482"/>
                    </a:cubicBezTo>
                    <a:lnTo>
                      <a:pt x="5188077" y="302260"/>
                    </a:lnTo>
                    <a:cubicBezTo>
                      <a:pt x="5209921" y="317881"/>
                      <a:pt x="5233543" y="325628"/>
                      <a:pt x="5258816" y="325628"/>
                    </a:cubicBezTo>
                    <a:cubicBezTo>
                      <a:pt x="5292217" y="325628"/>
                      <a:pt x="5318125" y="315722"/>
                      <a:pt x="5336794" y="296037"/>
                    </a:cubicBezTo>
                    <a:cubicBezTo>
                      <a:pt x="5355336" y="276479"/>
                      <a:pt x="5365750" y="247904"/>
                      <a:pt x="5368163" y="210312"/>
                    </a:cubicBezTo>
                    <a:lnTo>
                      <a:pt x="5361559" y="207391"/>
                    </a:lnTo>
                    <a:close/>
                    <a:moveTo>
                      <a:pt x="9525000" y="207264"/>
                    </a:moveTo>
                    <a:lnTo>
                      <a:pt x="9524492" y="212471"/>
                    </a:lnTo>
                    <a:cubicBezTo>
                      <a:pt x="9522968" y="231775"/>
                      <a:pt x="9520048" y="247269"/>
                      <a:pt x="9515602" y="258953"/>
                    </a:cubicBezTo>
                    <a:lnTo>
                      <a:pt x="9495155" y="290576"/>
                    </a:lnTo>
                    <a:cubicBezTo>
                      <a:pt x="9476232" y="309880"/>
                      <a:pt x="9451722" y="319532"/>
                      <a:pt x="9421623" y="319532"/>
                    </a:cubicBezTo>
                    <a:cubicBezTo>
                      <a:pt x="9394191" y="319532"/>
                      <a:pt x="9370695" y="313182"/>
                      <a:pt x="9351391" y="300482"/>
                    </a:cubicBezTo>
                    <a:lnTo>
                      <a:pt x="9351391" y="302260"/>
                    </a:lnTo>
                    <a:cubicBezTo>
                      <a:pt x="9373235" y="317881"/>
                      <a:pt x="9396857" y="325628"/>
                      <a:pt x="9422130" y="325628"/>
                    </a:cubicBezTo>
                    <a:cubicBezTo>
                      <a:pt x="9455531" y="325628"/>
                      <a:pt x="9481439" y="315722"/>
                      <a:pt x="9500108" y="296037"/>
                    </a:cubicBezTo>
                    <a:cubicBezTo>
                      <a:pt x="9518651" y="276479"/>
                      <a:pt x="9529065" y="247904"/>
                      <a:pt x="9531477" y="210312"/>
                    </a:cubicBezTo>
                    <a:lnTo>
                      <a:pt x="9524873" y="207391"/>
                    </a:lnTo>
                    <a:close/>
                    <a:moveTo>
                      <a:pt x="3973068" y="3683"/>
                    </a:moveTo>
                    <a:cubicBezTo>
                      <a:pt x="3931666" y="3683"/>
                      <a:pt x="3893058" y="14097"/>
                      <a:pt x="3857117" y="34798"/>
                    </a:cubicBezTo>
                    <a:lnTo>
                      <a:pt x="3858895" y="35433"/>
                    </a:lnTo>
                    <a:cubicBezTo>
                      <a:pt x="3866261" y="38354"/>
                      <a:pt x="3873500" y="41910"/>
                      <a:pt x="3880485" y="46101"/>
                    </a:cubicBezTo>
                    <a:lnTo>
                      <a:pt x="3880485" y="157988"/>
                    </a:lnTo>
                    <a:cubicBezTo>
                      <a:pt x="3877056" y="158496"/>
                      <a:pt x="3873246" y="158623"/>
                      <a:pt x="3869055" y="158623"/>
                    </a:cubicBezTo>
                    <a:lnTo>
                      <a:pt x="3853180" y="157988"/>
                    </a:lnTo>
                    <a:cubicBezTo>
                      <a:pt x="3852926" y="158877"/>
                      <a:pt x="3852672" y="159639"/>
                      <a:pt x="3852545" y="160020"/>
                    </a:cubicBezTo>
                    <a:lnTo>
                      <a:pt x="3844799" y="185039"/>
                    </a:lnTo>
                    <a:lnTo>
                      <a:pt x="3847339" y="184150"/>
                    </a:lnTo>
                    <a:cubicBezTo>
                      <a:pt x="3860674" y="180213"/>
                      <a:pt x="3871850" y="178308"/>
                      <a:pt x="3880740" y="178308"/>
                    </a:cubicBezTo>
                    <a:lnTo>
                      <a:pt x="3880740" y="190119"/>
                    </a:lnTo>
                    <a:lnTo>
                      <a:pt x="3866897" y="193548"/>
                    </a:lnTo>
                    <a:lnTo>
                      <a:pt x="3851149" y="198755"/>
                    </a:lnTo>
                    <a:lnTo>
                      <a:pt x="3853181" y="203327"/>
                    </a:lnTo>
                    <a:lnTo>
                      <a:pt x="3854959" y="202692"/>
                    </a:lnTo>
                    <a:lnTo>
                      <a:pt x="3878835" y="196088"/>
                    </a:lnTo>
                    <a:lnTo>
                      <a:pt x="3880614" y="195834"/>
                    </a:lnTo>
                    <a:lnTo>
                      <a:pt x="3880614" y="272288"/>
                    </a:lnTo>
                    <a:lnTo>
                      <a:pt x="3851023" y="299339"/>
                    </a:lnTo>
                    <a:lnTo>
                      <a:pt x="3951607" y="299339"/>
                    </a:lnTo>
                    <a:lnTo>
                      <a:pt x="3925699" y="272288"/>
                    </a:lnTo>
                    <a:lnTo>
                      <a:pt x="3925699" y="170815"/>
                    </a:lnTo>
                    <a:lnTo>
                      <a:pt x="3928239" y="170434"/>
                    </a:lnTo>
                    <a:cubicBezTo>
                      <a:pt x="3954274" y="167259"/>
                      <a:pt x="3972054" y="164338"/>
                      <a:pt x="3981452" y="161544"/>
                    </a:cubicBezTo>
                    <a:lnTo>
                      <a:pt x="3982595" y="164338"/>
                    </a:lnTo>
                    <a:lnTo>
                      <a:pt x="3984881" y="170942"/>
                    </a:lnTo>
                    <a:lnTo>
                      <a:pt x="3986405" y="174371"/>
                    </a:lnTo>
                    <a:cubicBezTo>
                      <a:pt x="3974721" y="179324"/>
                      <a:pt x="3960243" y="182753"/>
                      <a:pt x="3942971" y="184658"/>
                    </a:cubicBezTo>
                    <a:lnTo>
                      <a:pt x="3938145" y="185293"/>
                    </a:lnTo>
                    <a:lnTo>
                      <a:pt x="3938145" y="276860"/>
                    </a:lnTo>
                    <a:lnTo>
                      <a:pt x="3971165" y="311912"/>
                    </a:lnTo>
                    <a:lnTo>
                      <a:pt x="3862961" y="311912"/>
                    </a:lnTo>
                    <a:lnTo>
                      <a:pt x="3866644" y="318008"/>
                    </a:lnTo>
                    <a:lnTo>
                      <a:pt x="3984246" y="318008"/>
                    </a:lnTo>
                    <a:lnTo>
                      <a:pt x="3944241" y="275209"/>
                    </a:lnTo>
                    <a:lnTo>
                      <a:pt x="3944241" y="190119"/>
                    </a:lnTo>
                    <a:lnTo>
                      <a:pt x="3946019" y="189865"/>
                    </a:lnTo>
                    <a:cubicBezTo>
                      <a:pt x="3963672" y="186944"/>
                      <a:pt x="3977642" y="183134"/>
                      <a:pt x="3988056" y="178308"/>
                    </a:cubicBezTo>
                    <a:lnTo>
                      <a:pt x="3988945" y="180594"/>
                    </a:lnTo>
                    <a:cubicBezTo>
                      <a:pt x="4006344" y="221361"/>
                      <a:pt x="4019933" y="271145"/>
                      <a:pt x="4029712" y="329819"/>
                    </a:cubicBezTo>
                    <a:lnTo>
                      <a:pt x="4030855" y="337058"/>
                    </a:lnTo>
                    <a:lnTo>
                      <a:pt x="4034284" y="334772"/>
                    </a:lnTo>
                    <a:cubicBezTo>
                      <a:pt x="4056001" y="320675"/>
                      <a:pt x="4078099" y="309753"/>
                      <a:pt x="4100705" y="302006"/>
                    </a:cubicBezTo>
                    <a:lnTo>
                      <a:pt x="4104134" y="300863"/>
                    </a:lnTo>
                    <a:cubicBezTo>
                      <a:pt x="4086100" y="286258"/>
                      <a:pt x="4068066" y="265430"/>
                      <a:pt x="4050032" y="238125"/>
                    </a:cubicBezTo>
                    <a:cubicBezTo>
                      <a:pt x="4032125" y="210820"/>
                      <a:pt x="4017901" y="182753"/>
                      <a:pt x="4007487" y="153924"/>
                    </a:cubicBezTo>
                    <a:cubicBezTo>
                      <a:pt x="4031109" y="147828"/>
                      <a:pt x="4049778" y="138049"/>
                      <a:pt x="4063494" y="124333"/>
                    </a:cubicBezTo>
                    <a:cubicBezTo>
                      <a:pt x="4077083" y="110871"/>
                      <a:pt x="4083941" y="95250"/>
                      <a:pt x="4083941" y="77724"/>
                    </a:cubicBezTo>
                    <a:cubicBezTo>
                      <a:pt x="4083941" y="56134"/>
                      <a:pt x="4073527" y="38481"/>
                      <a:pt x="4052572" y="24511"/>
                    </a:cubicBezTo>
                    <a:cubicBezTo>
                      <a:pt x="4031743" y="10541"/>
                      <a:pt x="4005328" y="3556"/>
                      <a:pt x="3973197" y="3556"/>
                    </a:cubicBezTo>
                    <a:close/>
                    <a:moveTo>
                      <a:pt x="8257286" y="3683"/>
                    </a:moveTo>
                    <a:cubicBezTo>
                      <a:pt x="8215884" y="3683"/>
                      <a:pt x="8177276" y="14097"/>
                      <a:pt x="8141335" y="34798"/>
                    </a:cubicBezTo>
                    <a:lnTo>
                      <a:pt x="8143113" y="35433"/>
                    </a:lnTo>
                    <a:cubicBezTo>
                      <a:pt x="8150606" y="38354"/>
                      <a:pt x="8157718" y="41910"/>
                      <a:pt x="8164703" y="46101"/>
                    </a:cubicBezTo>
                    <a:lnTo>
                      <a:pt x="8164703" y="157988"/>
                    </a:lnTo>
                    <a:cubicBezTo>
                      <a:pt x="8161274" y="158496"/>
                      <a:pt x="8157464" y="158623"/>
                      <a:pt x="8153273" y="158623"/>
                    </a:cubicBezTo>
                    <a:lnTo>
                      <a:pt x="8137398" y="157988"/>
                    </a:lnTo>
                    <a:cubicBezTo>
                      <a:pt x="8137144" y="158877"/>
                      <a:pt x="8136890" y="159639"/>
                      <a:pt x="8136763" y="160020"/>
                    </a:cubicBezTo>
                    <a:lnTo>
                      <a:pt x="8129016" y="185039"/>
                    </a:lnTo>
                    <a:lnTo>
                      <a:pt x="8131556" y="184150"/>
                    </a:lnTo>
                    <a:cubicBezTo>
                      <a:pt x="8144891" y="180213"/>
                      <a:pt x="8156067" y="178308"/>
                      <a:pt x="8164957" y="178308"/>
                    </a:cubicBezTo>
                    <a:lnTo>
                      <a:pt x="8164957" y="190119"/>
                    </a:lnTo>
                    <a:lnTo>
                      <a:pt x="8151114" y="193548"/>
                    </a:lnTo>
                    <a:lnTo>
                      <a:pt x="8135366" y="198755"/>
                    </a:lnTo>
                    <a:lnTo>
                      <a:pt x="8137398" y="203327"/>
                    </a:lnTo>
                    <a:lnTo>
                      <a:pt x="8139176" y="202692"/>
                    </a:lnTo>
                    <a:lnTo>
                      <a:pt x="8163052" y="196088"/>
                    </a:lnTo>
                    <a:lnTo>
                      <a:pt x="8164830" y="195834"/>
                    </a:lnTo>
                    <a:lnTo>
                      <a:pt x="8164830" y="272288"/>
                    </a:lnTo>
                    <a:lnTo>
                      <a:pt x="8135239" y="299339"/>
                    </a:lnTo>
                    <a:lnTo>
                      <a:pt x="8235823" y="299339"/>
                    </a:lnTo>
                    <a:lnTo>
                      <a:pt x="8209915" y="272288"/>
                    </a:lnTo>
                    <a:lnTo>
                      <a:pt x="8209915" y="170815"/>
                    </a:lnTo>
                    <a:lnTo>
                      <a:pt x="8212455" y="170434"/>
                    </a:lnTo>
                    <a:cubicBezTo>
                      <a:pt x="8238490" y="167259"/>
                      <a:pt x="8256270" y="164338"/>
                      <a:pt x="8265668" y="161544"/>
                    </a:cubicBezTo>
                    <a:lnTo>
                      <a:pt x="8266812" y="164338"/>
                    </a:lnTo>
                    <a:lnTo>
                      <a:pt x="8269098" y="170942"/>
                    </a:lnTo>
                    <a:lnTo>
                      <a:pt x="8270622" y="174371"/>
                    </a:lnTo>
                    <a:cubicBezTo>
                      <a:pt x="8258938" y="179324"/>
                      <a:pt x="8244460" y="182753"/>
                      <a:pt x="8227188" y="184658"/>
                    </a:cubicBezTo>
                    <a:lnTo>
                      <a:pt x="8222362" y="185293"/>
                    </a:lnTo>
                    <a:lnTo>
                      <a:pt x="8222362" y="276860"/>
                    </a:lnTo>
                    <a:lnTo>
                      <a:pt x="8255381" y="311912"/>
                    </a:lnTo>
                    <a:lnTo>
                      <a:pt x="8147177" y="311912"/>
                    </a:lnTo>
                    <a:lnTo>
                      <a:pt x="8150860" y="318008"/>
                    </a:lnTo>
                    <a:lnTo>
                      <a:pt x="8268462" y="318008"/>
                    </a:lnTo>
                    <a:lnTo>
                      <a:pt x="8228457" y="275209"/>
                    </a:lnTo>
                    <a:lnTo>
                      <a:pt x="8228457" y="190119"/>
                    </a:lnTo>
                    <a:lnTo>
                      <a:pt x="8230235" y="189865"/>
                    </a:lnTo>
                    <a:cubicBezTo>
                      <a:pt x="8247761" y="186944"/>
                      <a:pt x="8261858" y="183134"/>
                      <a:pt x="8272272" y="178308"/>
                    </a:cubicBezTo>
                    <a:lnTo>
                      <a:pt x="8273161" y="180594"/>
                    </a:lnTo>
                    <a:cubicBezTo>
                      <a:pt x="8290560" y="221361"/>
                      <a:pt x="8304149" y="271145"/>
                      <a:pt x="8313928" y="329819"/>
                    </a:cubicBezTo>
                    <a:lnTo>
                      <a:pt x="8315072" y="337058"/>
                    </a:lnTo>
                    <a:lnTo>
                      <a:pt x="8318501" y="334772"/>
                    </a:lnTo>
                    <a:cubicBezTo>
                      <a:pt x="8340218" y="320675"/>
                      <a:pt x="8362316" y="309753"/>
                      <a:pt x="8384922" y="302006"/>
                    </a:cubicBezTo>
                    <a:lnTo>
                      <a:pt x="8388351" y="300863"/>
                    </a:lnTo>
                    <a:cubicBezTo>
                      <a:pt x="8370317" y="286258"/>
                      <a:pt x="8352282" y="265430"/>
                      <a:pt x="8334249" y="238125"/>
                    </a:cubicBezTo>
                    <a:cubicBezTo>
                      <a:pt x="8316342" y="210820"/>
                      <a:pt x="8302117" y="182753"/>
                      <a:pt x="8291704" y="153924"/>
                    </a:cubicBezTo>
                    <a:cubicBezTo>
                      <a:pt x="8315326" y="147828"/>
                      <a:pt x="8333995" y="138049"/>
                      <a:pt x="8347711" y="124333"/>
                    </a:cubicBezTo>
                    <a:cubicBezTo>
                      <a:pt x="8361300" y="110871"/>
                      <a:pt x="8368157" y="95250"/>
                      <a:pt x="8368157" y="77724"/>
                    </a:cubicBezTo>
                    <a:cubicBezTo>
                      <a:pt x="8368157" y="56134"/>
                      <a:pt x="8357743" y="38481"/>
                      <a:pt x="8336789" y="24511"/>
                    </a:cubicBezTo>
                    <a:cubicBezTo>
                      <a:pt x="8315961" y="10541"/>
                      <a:pt x="8289545" y="3556"/>
                      <a:pt x="8257414" y="3556"/>
                    </a:cubicBezTo>
                    <a:close/>
                    <a:moveTo>
                      <a:pt x="4079240" y="32766"/>
                    </a:moveTo>
                    <a:cubicBezTo>
                      <a:pt x="4091178" y="50419"/>
                      <a:pt x="4097147" y="66548"/>
                      <a:pt x="4097147" y="81407"/>
                    </a:cubicBezTo>
                    <a:cubicBezTo>
                      <a:pt x="4097147" y="117475"/>
                      <a:pt x="4073906" y="144399"/>
                      <a:pt x="4027551" y="161925"/>
                    </a:cubicBezTo>
                    <a:lnTo>
                      <a:pt x="4028948" y="165735"/>
                    </a:lnTo>
                    <a:cubicBezTo>
                      <a:pt x="4053967" y="229743"/>
                      <a:pt x="4088384" y="276352"/>
                      <a:pt x="4131945" y="305435"/>
                    </a:cubicBezTo>
                    <a:cubicBezTo>
                      <a:pt x="4099179" y="314325"/>
                      <a:pt x="4068318" y="328295"/>
                      <a:pt x="4039362" y="347345"/>
                    </a:cubicBezTo>
                    <a:lnTo>
                      <a:pt x="4043933" y="351028"/>
                    </a:lnTo>
                    <a:lnTo>
                      <a:pt x="4045965" y="349631"/>
                    </a:lnTo>
                    <a:cubicBezTo>
                      <a:pt x="4076445" y="330708"/>
                      <a:pt x="4109084" y="316611"/>
                      <a:pt x="4143756" y="307340"/>
                    </a:cubicBezTo>
                    <a:cubicBezTo>
                      <a:pt x="4120515" y="292481"/>
                      <a:pt x="4101338" y="275717"/>
                      <a:pt x="4086225" y="257048"/>
                    </a:cubicBezTo>
                    <a:cubicBezTo>
                      <a:pt x="4061968" y="227203"/>
                      <a:pt x="4045077" y="196596"/>
                      <a:pt x="4035552" y="165354"/>
                    </a:cubicBezTo>
                    <a:cubicBezTo>
                      <a:pt x="4080002" y="147320"/>
                      <a:pt x="4102227" y="120904"/>
                      <a:pt x="4102227" y="85979"/>
                    </a:cubicBezTo>
                    <a:cubicBezTo>
                      <a:pt x="4102227" y="64389"/>
                      <a:pt x="4094607" y="46736"/>
                      <a:pt x="4079240" y="32766"/>
                    </a:cubicBezTo>
                    <a:close/>
                    <a:moveTo>
                      <a:pt x="8363458" y="32766"/>
                    </a:moveTo>
                    <a:cubicBezTo>
                      <a:pt x="8375397" y="50419"/>
                      <a:pt x="8381365" y="66548"/>
                      <a:pt x="8381365" y="81407"/>
                    </a:cubicBezTo>
                    <a:cubicBezTo>
                      <a:pt x="8381365" y="117475"/>
                      <a:pt x="8358124" y="144399"/>
                      <a:pt x="8311769" y="161925"/>
                    </a:cubicBezTo>
                    <a:lnTo>
                      <a:pt x="8313166" y="165735"/>
                    </a:lnTo>
                    <a:cubicBezTo>
                      <a:pt x="8338185" y="229743"/>
                      <a:pt x="8372475" y="276352"/>
                      <a:pt x="8416163" y="305435"/>
                    </a:cubicBezTo>
                    <a:cubicBezTo>
                      <a:pt x="8383397" y="314325"/>
                      <a:pt x="8352536" y="328295"/>
                      <a:pt x="8323580" y="347345"/>
                    </a:cubicBezTo>
                    <a:lnTo>
                      <a:pt x="8328152" y="351028"/>
                    </a:lnTo>
                    <a:lnTo>
                      <a:pt x="8330184" y="349631"/>
                    </a:lnTo>
                    <a:cubicBezTo>
                      <a:pt x="8360664" y="330708"/>
                      <a:pt x="8393302" y="316611"/>
                      <a:pt x="8427974" y="307340"/>
                    </a:cubicBezTo>
                    <a:cubicBezTo>
                      <a:pt x="8404733" y="292481"/>
                      <a:pt x="8385556" y="275717"/>
                      <a:pt x="8370443" y="257048"/>
                    </a:cubicBezTo>
                    <a:cubicBezTo>
                      <a:pt x="8346186" y="227203"/>
                      <a:pt x="8329295" y="196596"/>
                      <a:pt x="8319770" y="165354"/>
                    </a:cubicBezTo>
                    <a:cubicBezTo>
                      <a:pt x="8364220" y="147320"/>
                      <a:pt x="8386445" y="120904"/>
                      <a:pt x="8386445" y="85979"/>
                    </a:cubicBezTo>
                    <a:cubicBezTo>
                      <a:pt x="8386445" y="64389"/>
                      <a:pt x="8378825" y="46736"/>
                      <a:pt x="8363458" y="32766"/>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rot="0">
              <a:off x="1730198" y="1316446"/>
              <a:ext cx="9604028" cy="339185"/>
              <a:chOff x="0" y="0"/>
              <a:chExt cx="5727725" cy="202286"/>
            </a:xfrm>
          </p:grpSpPr>
          <p:sp>
            <p:nvSpPr>
              <p:cNvPr id="9" name="Freeform 9"/>
              <p:cNvSpPr/>
              <p:nvPr/>
            </p:nvSpPr>
            <p:spPr>
              <a:xfrm>
                <a:off x="0" y="0"/>
                <a:ext cx="5727700" cy="202311"/>
              </a:xfrm>
              <a:custGeom>
                <a:avLst/>
                <a:gdLst/>
                <a:ahLst/>
                <a:cxnLst/>
                <a:rect l="l" t="t" r="r" b="b"/>
                <a:pathLst>
                  <a:path w="5727700" h="202311">
                    <a:moveTo>
                      <a:pt x="710057" y="7747"/>
                    </a:moveTo>
                    <a:lnTo>
                      <a:pt x="704977" y="26416"/>
                    </a:lnTo>
                    <a:lnTo>
                      <a:pt x="716661" y="31750"/>
                    </a:lnTo>
                    <a:lnTo>
                      <a:pt x="724408" y="31750"/>
                    </a:lnTo>
                    <a:lnTo>
                      <a:pt x="728980" y="13081"/>
                    </a:lnTo>
                    <a:lnTo>
                      <a:pt x="710057" y="7747"/>
                    </a:lnTo>
                    <a:close/>
                    <a:moveTo>
                      <a:pt x="4817110" y="7747"/>
                    </a:moveTo>
                    <a:lnTo>
                      <a:pt x="4812030" y="26416"/>
                    </a:lnTo>
                    <a:lnTo>
                      <a:pt x="4823714" y="31750"/>
                    </a:lnTo>
                    <a:lnTo>
                      <a:pt x="4831461" y="31750"/>
                    </a:lnTo>
                    <a:lnTo>
                      <a:pt x="4836033" y="13081"/>
                    </a:lnTo>
                    <a:lnTo>
                      <a:pt x="4817110" y="7747"/>
                    </a:lnTo>
                    <a:close/>
                    <a:moveTo>
                      <a:pt x="2611882" y="5461"/>
                    </a:moveTo>
                    <a:lnTo>
                      <a:pt x="2615438" y="58293"/>
                    </a:lnTo>
                    <a:lnTo>
                      <a:pt x="2627376" y="58293"/>
                    </a:lnTo>
                    <a:lnTo>
                      <a:pt x="2631059" y="5461"/>
                    </a:lnTo>
                    <a:close/>
                    <a:moveTo>
                      <a:pt x="5566029" y="24638"/>
                    </a:moveTo>
                    <a:cubicBezTo>
                      <a:pt x="5583428" y="24638"/>
                      <a:pt x="5590159" y="36576"/>
                      <a:pt x="5590159" y="48006"/>
                    </a:cubicBezTo>
                    <a:cubicBezTo>
                      <a:pt x="5590159" y="60960"/>
                      <a:pt x="5580761" y="69850"/>
                      <a:pt x="5568442" y="74041"/>
                    </a:cubicBezTo>
                    <a:cubicBezTo>
                      <a:pt x="5551932" y="69596"/>
                      <a:pt x="5541137" y="61976"/>
                      <a:pt x="5541137" y="47625"/>
                    </a:cubicBezTo>
                    <a:cubicBezTo>
                      <a:pt x="5541137" y="35306"/>
                      <a:pt x="5549900" y="24765"/>
                      <a:pt x="5566029" y="24765"/>
                    </a:cubicBezTo>
                    <a:close/>
                    <a:moveTo>
                      <a:pt x="5679821" y="24638"/>
                    </a:moveTo>
                    <a:cubicBezTo>
                      <a:pt x="5697220" y="24638"/>
                      <a:pt x="5704078" y="36576"/>
                      <a:pt x="5704078" y="48006"/>
                    </a:cubicBezTo>
                    <a:cubicBezTo>
                      <a:pt x="5704078" y="60960"/>
                      <a:pt x="5694553" y="69850"/>
                      <a:pt x="5682234" y="74041"/>
                    </a:cubicBezTo>
                    <a:cubicBezTo>
                      <a:pt x="5665724" y="69596"/>
                      <a:pt x="5654929" y="61976"/>
                      <a:pt x="5654929" y="47625"/>
                    </a:cubicBezTo>
                    <a:cubicBezTo>
                      <a:pt x="5654929" y="35306"/>
                      <a:pt x="5663692" y="24765"/>
                      <a:pt x="5679821" y="24765"/>
                    </a:cubicBezTo>
                    <a:close/>
                    <a:moveTo>
                      <a:pt x="456819" y="21971"/>
                    </a:moveTo>
                    <a:cubicBezTo>
                      <a:pt x="477901" y="21971"/>
                      <a:pt x="491744" y="31496"/>
                      <a:pt x="491744" y="51054"/>
                    </a:cubicBezTo>
                    <a:cubicBezTo>
                      <a:pt x="491744" y="71501"/>
                      <a:pt x="477647" y="82804"/>
                      <a:pt x="454533" y="82804"/>
                    </a:cubicBezTo>
                    <a:cubicBezTo>
                      <a:pt x="448183" y="82804"/>
                      <a:pt x="442849" y="82423"/>
                      <a:pt x="438658" y="81280"/>
                    </a:cubicBezTo>
                    <a:lnTo>
                      <a:pt x="441960" y="22733"/>
                    </a:lnTo>
                    <a:lnTo>
                      <a:pt x="456692" y="22098"/>
                    </a:lnTo>
                    <a:close/>
                    <a:moveTo>
                      <a:pt x="1605280" y="61214"/>
                    </a:moveTo>
                    <a:cubicBezTo>
                      <a:pt x="1626997" y="61214"/>
                      <a:pt x="1632331" y="80391"/>
                      <a:pt x="1632077" y="92710"/>
                    </a:cubicBezTo>
                    <a:lnTo>
                      <a:pt x="1575562" y="92710"/>
                    </a:lnTo>
                    <a:cubicBezTo>
                      <a:pt x="1577086" y="79248"/>
                      <a:pt x="1585722" y="61214"/>
                      <a:pt x="1605280" y="61214"/>
                    </a:cubicBezTo>
                    <a:close/>
                    <a:moveTo>
                      <a:pt x="2547747" y="61214"/>
                    </a:moveTo>
                    <a:cubicBezTo>
                      <a:pt x="2569464" y="61214"/>
                      <a:pt x="2574798" y="80391"/>
                      <a:pt x="2574544" y="92710"/>
                    </a:cubicBezTo>
                    <a:lnTo>
                      <a:pt x="2518029" y="92710"/>
                    </a:lnTo>
                    <a:cubicBezTo>
                      <a:pt x="2519553" y="79248"/>
                      <a:pt x="2528189" y="61214"/>
                      <a:pt x="2547747" y="61214"/>
                    </a:cubicBezTo>
                    <a:close/>
                    <a:moveTo>
                      <a:pt x="3449574" y="61214"/>
                    </a:moveTo>
                    <a:cubicBezTo>
                      <a:pt x="3471418" y="61214"/>
                      <a:pt x="3476625" y="80391"/>
                      <a:pt x="3476371" y="92710"/>
                    </a:cubicBezTo>
                    <a:lnTo>
                      <a:pt x="3419856" y="92710"/>
                    </a:lnTo>
                    <a:cubicBezTo>
                      <a:pt x="3421380" y="79248"/>
                      <a:pt x="3430015" y="61214"/>
                      <a:pt x="3449574" y="61214"/>
                    </a:cubicBezTo>
                    <a:close/>
                    <a:moveTo>
                      <a:pt x="5080000" y="31877"/>
                    </a:moveTo>
                    <a:cubicBezTo>
                      <a:pt x="5079619" y="39370"/>
                      <a:pt x="5079365" y="46863"/>
                      <a:pt x="5079365" y="54356"/>
                    </a:cubicBezTo>
                    <a:lnTo>
                      <a:pt x="5079365" y="102108"/>
                    </a:lnTo>
                    <a:lnTo>
                      <a:pt x="5032502" y="102108"/>
                    </a:lnTo>
                    <a:lnTo>
                      <a:pt x="5032502" y="101727"/>
                    </a:lnTo>
                    <a:lnTo>
                      <a:pt x="5071491" y="46482"/>
                    </a:lnTo>
                    <a:lnTo>
                      <a:pt x="5080000" y="32004"/>
                    </a:lnTo>
                    <a:close/>
                    <a:moveTo>
                      <a:pt x="4902454" y="89535"/>
                    </a:moveTo>
                    <a:lnTo>
                      <a:pt x="4902454" y="103886"/>
                    </a:lnTo>
                    <a:lnTo>
                      <a:pt x="4956810" y="103886"/>
                    </a:lnTo>
                    <a:lnTo>
                      <a:pt x="4956810" y="89535"/>
                    </a:lnTo>
                    <a:close/>
                    <a:moveTo>
                      <a:pt x="1254760" y="62484"/>
                    </a:moveTo>
                    <a:cubicBezTo>
                      <a:pt x="1268857" y="62484"/>
                      <a:pt x="1278255" y="71755"/>
                      <a:pt x="1281811" y="82931"/>
                    </a:cubicBezTo>
                    <a:cubicBezTo>
                      <a:pt x="1282700" y="85598"/>
                      <a:pt x="1282954" y="88392"/>
                      <a:pt x="1282954" y="91694"/>
                    </a:cubicBezTo>
                    <a:lnTo>
                      <a:pt x="1282954" y="114300"/>
                    </a:lnTo>
                    <a:lnTo>
                      <a:pt x="1281430" y="121285"/>
                    </a:lnTo>
                    <a:cubicBezTo>
                      <a:pt x="1277239" y="133604"/>
                      <a:pt x="1266444" y="141097"/>
                      <a:pt x="1254633" y="141097"/>
                    </a:cubicBezTo>
                    <a:cubicBezTo>
                      <a:pt x="1233678" y="141097"/>
                      <a:pt x="1223137" y="123698"/>
                      <a:pt x="1223137" y="102743"/>
                    </a:cubicBezTo>
                    <a:cubicBezTo>
                      <a:pt x="1223137" y="78105"/>
                      <a:pt x="1236345" y="62484"/>
                      <a:pt x="1254887" y="62484"/>
                    </a:cubicBezTo>
                    <a:close/>
                    <a:moveTo>
                      <a:pt x="2179574" y="21971"/>
                    </a:moveTo>
                    <a:cubicBezTo>
                      <a:pt x="2220087" y="21971"/>
                      <a:pt x="2239899" y="44196"/>
                      <a:pt x="2239645" y="79248"/>
                    </a:cubicBezTo>
                    <a:cubicBezTo>
                      <a:pt x="2239645" y="119380"/>
                      <a:pt x="2217420" y="142240"/>
                      <a:pt x="2176526" y="142240"/>
                    </a:cubicBezTo>
                    <a:cubicBezTo>
                      <a:pt x="2169033" y="142240"/>
                      <a:pt x="2162048" y="141986"/>
                      <a:pt x="2157222" y="141097"/>
                    </a:cubicBezTo>
                    <a:lnTo>
                      <a:pt x="2162302" y="22860"/>
                    </a:lnTo>
                    <a:lnTo>
                      <a:pt x="2179701" y="21971"/>
                    </a:lnTo>
                    <a:close/>
                    <a:moveTo>
                      <a:pt x="3751072" y="62738"/>
                    </a:moveTo>
                    <a:cubicBezTo>
                      <a:pt x="3771773" y="62738"/>
                      <a:pt x="3782822" y="81026"/>
                      <a:pt x="3782822" y="102362"/>
                    </a:cubicBezTo>
                    <a:cubicBezTo>
                      <a:pt x="3782822" y="126746"/>
                      <a:pt x="3770757" y="143256"/>
                      <a:pt x="3750437" y="143256"/>
                    </a:cubicBezTo>
                    <a:cubicBezTo>
                      <a:pt x="3736340" y="143256"/>
                      <a:pt x="3725164" y="133985"/>
                      <a:pt x="3721354" y="120650"/>
                    </a:cubicBezTo>
                    <a:cubicBezTo>
                      <a:pt x="3720973" y="118491"/>
                      <a:pt x="3720465" y="116078"/>
                      <a:pt x="3720465" y="113538"/>
                    </a:cubicBezTo>
                    <a:lnTo>
                      <a:pt x="3720465" y="91313"/>
                    </a:lnTo>
                    <a:lnTo>
                      <a:pt x="3721608" y="86487"/>
                    </a:lnTo>
                    <a:cubicBezTo>
                      <a:pt x="3725545" y="71755"/>
                      <a:pt x="3737864" y="62738"/>
                      <a:pt x="3751072" y="62738"/>
                    </a:cubicBezTo>
                    <a:close/>
                    <a:moveTo>
                      <a:pt x="4632579" y="62738"/>
                    </a:moveTo>
                    <a:cubicBezTo>
                      <a:pt x="4653280" y="62738"/>
                      <a:pt x="4664329" y="81026"/>
                      <a:pt x="4664329" y="102362"/>
                    </a:cubicBezTo>
                    <a:cubicBezTo>
                      <a:pt x="4664329" y="126746"/>
                      <a:pt x="4652264" y="143256"/>
                      <a:pt x="4631944" y="143256"/>
                    </a:cubicBezTo>
                    <a:cubicBezTo>
                      <a:pt x="4617847" y="143256"/>
                      <a:pt x="4606671" y="133985"/>
                      <a:pt x="4602861" y="120650"/>
                    </a:cubicBezTo>
                    <a:cubicBezTo>
                      <a:pt x="4602480" y="118491"/>
                      <a:pt x="4601972" y="116078"/>
                      <a:pt x="4601972" y="113538"/>
                    </a:cubicBezTo>
                    <a:lnTo>
                      <a:pt x="4601972" y="91313"/>
                    </a:lnTo>
                    <a:lnTo>
                      <a:pt x="4603115" y="86487"/>
                    </a:lnTo>
                    <a:cubicBezTo>
                      <a:pt x="4607052" y="71755"/>
                      <a:pt x="4619371" y="62738"/>
                      <a:pt x="4632579" y="62738"/>
                    </a:cubicBezTo>
                    <a:close/>
                    <a:moveTo>
                      <a:pt x="5179822" y="25781"/>
                    </a:moveTo>
                    <a:cubicBezTo>
                      <a:pt x="5199888" y="25781"/>
                      <a:pt x="5208905" y="48895"/>
                      <a:pt x="5208905" y="84074"/>
                    </a:cubicBezTo>
                    <a:cubicBezTo>
                      <a:pt x="5208905" y="120650"/>
                      <a:pt x="5199380" y="143764"/>
                      <a:pt x="5179568" y="143764"/>
                    </a:cubicBezTo>
                    <a:cubicBezTo>
                      <a:pt x="5161915" y="143764"/>
                      <a:pt x="5150485" y="122682"/>
                      <a:pt x="5150485" y="85471"/>
                    </a:cubicBezTo>
                    <a:cubicBezTo>
                      <a:pt x="5150485" y="46482"/>
                      <a:pt x="5162804" y="25781"/>
                      <a:pt x="5179695" y="25781"/>
                    </a:cubicBezTo>
                    <a:close/>
                    <a:moveTo>
                      <a:pt x="5293614" y="25781"/>
                    </a:moveTo>
                    <a:cubicBezTo>
                      <a:pt x="5313680" y="25781"/>
                      <a:pt x="5322697" y="48895"/>
                      <a:pt x="5322697" y="84074"/>
                    </a:cubicBezTo>
                    <a:cubicBezTo>
                      <a:pt x="5322697" y="120650"/>
                      <a:pt x="5313172" y="143764"/>
                      <a:pt x="5293487" y="143764"/>
                    </a:cubicBezTo>
                    <a:cubicBezTo>
                      <a:pt x="5275834" y="143764"/>
                      <a:pt x="5264404" y="122682"/>
                      <a:pt x="5264404" y="85471"/>
                    </a:cubicBezTo>
                    <a:cubicBezTo>
                      <a:pt x="5264404" y="46482"/>
                      <a:pt x="5276723" y="25781"/>
                      <a:pt x="5293614" y="25781"/>
                    </a:cubicBezTo>
                    <a:close/>
                    <a:moveTo>
                      <a:pt x="5452110" y="25781"/>
                    </a:moveTo>
                    <a:cubicBezTo>
                      <a:pt x="5472176" y="25781"/>
                      <a:pt x="5481193" y="48895"/>
                      <a:pt x="5481193" y="84074"/>
                    </a:cubicBezTo>
                    <a:cubicBezTo>
                      <a:pt x="5481193" y="120650"/>
                      <a:pt x="5471668" y="143764"/>
                      <a:pt x="5451983" y="143764"/>
                    </a:cubicBezTo>
                    <a:cubicBezTo>
                      <a:pt x="5434330" y="143764"/>
                      <a:pt x="5422900" y="122682"/>
                      <a:pt x="5422900" y="85471"/>
                    </a:cubicBezTo>
                    <a:cubicBezTo>
                      <a:pt x="5422900" y="46482"/>
                      <a:pt x="5435219" y="25781"/>
                      <a:pt x="5452237" y="25781"/>
                    </a:cubicBezTo>
                    <a:close/>
                    <a:moveTo>
                      <a:pt x="2015490" y="61849"/>
                    </a:moveTo>
                    <a:cubicBezTo>
                      <a:pt x="2038350" y="61849"/>
                      <a:pt x="2047367" y="84709"/>
                      <a:pt x="2047367" y="102743"/>
                    </a:cubicBezTo>
                    <a:cubicBezTo>
                      <a:pt x="2047367" y="126746"/>
                      <a:pt x="2033524" y="144145"/>
                      <a:pt x="2014982" y="144145"/>
                    </a:cubicBezTo>
                    <a:cubicBezTo>
                      <a:pt x="1996059" y="144145"/>
                      <a:pt x="1982597" y="126492"/>
                      <a:pt x="1982597" y="103251"/>
                    </a:cubicBezTo>
                    <a:cubicBezTo>
                      <a:pt x="1982597" y="83058"/>
                      <a:pt x="1992503" y="61849"/>
                      <a:pt x="2015363" y="61849"/>
                    </a:cubicBezTo>
                    <a:close/>
                    <a:moveTo>
                      <a:pt x="2957957" y="61849"/>
                    </a:moveTo>
                    <a:cubicBezTo>
                      <a:pt x="2980817" y="61849"/>
                      <a:pt x="2989834" y="84709"/>
                      <a:pt x="2989834" y="102743"/>
                    </a:cubicBezTo>
                    <a:cubicBezTo>
                      <a:pt x="2989834" y="126746"/>
                      <a:pt x="2975991" y="144145"/>
                      <a:pt x="2957449" y="144145"/>
                    </a:cubicBezTo>
                    <a:cubicBezTo>
                      <a:pt x="2938526" y="144145"/>
                      <a:pt x="2925064" y="126492"/>
                      <a:pt x="2925064" y="103251"/>
                    </a:cubicBezTo>
                    <a:cubicBezTo>
                      <a:pt x="2925064" y="83058"/>
                      <a:pt x="2934970" y="61849"/>
                      <a:pt x="2957830" y="61849"/>
                    </a:cubicBezTo>
                    <a:close/>
                    <a:moveTo>
                      <a:pt x="582676" y="101854"/>
                    </a:moveTo>
                    <a:lnTo>
                      <a:pt x="584708" y="101854"/>
                    </a:lnTo>
                    <a:lnTo>
                      <a:pt x="584708" y="122428"/>
                    </a:lnTo>
                    <a:lnTo>
                      <a:pt x="583565" y="126619"/>
                    </a:lnTo>
                    <a:cubicBezTo>
                      <a:pt x="580517" y="135636"/>
                      <a:pt x="571627" y="144399"/>
                      <a:pt x="557784" y="144399"/>
                    </a:cubicBezTo>
                    <a:cubicBezTo>
                      <a:pt x="547878" y="144399"/>
                      <a:pt x="539496" y="138430"/>
                      <a:pt x="539496" y="125857"/>
                    </a:cubicBezTo>
                    <a:cubicBezTo>
                      <a:pt x="539496" y="106172"/>
                      <a:pt x="561213" y="101854"/>
                      <a:pt x="582549" y="101854"/>
                    </a:cubicBezTo>
                    <a:close/>
                    <a:moveTo>
                      <a:pt x="1090422" y="101854"/>
                    </a:moveTo>
                    <a:lnTo>
                      <a:pt x="1092454" y="101854"/>
                    </a:lnTo>
                    <a:lnTo>
                      <a:pt x="1092454" y="122428"/>
                    </a:lnTo>
                    <a:lnTo>
                      <a:pt x="1091311" y="126619"/>
                    </a:lnTo>
                    <a:cubicBezTo>
                      <a:pt x="1088263" y="135636"/>
                      <a:pt x="1079373" y="144399"/>
                      <a:pt x="1065530" y="144399"/>
                    </a:cubicBezTo>
                    <a:cubicBezTo>
                      <a:pt x="1055624" y="144399"/>
                      <a:pt x="1047242" y="138430"/>
                      <a:pt x="1047242" y="125857"/>
                    </a:cubicBezTo>
                    <a:cubicBezTo>
                      <a:pt x="1047242" y="106172"/>
                      <a:pt x="1068959" y="101854"/>
                      <a:pt x="1090295" y="101854"/>
                    </a:cubicBezTo>
                    <a:close/>
                    <a:moveTo>
                      <a:pt x="4762754" y="101854"/>
                    </a:moveTo>
                    <a:lnTo>
                      <a:pt x="4764786" y="101854"/>
                    </a:lnTo>
                    <a:lnTo>
                      <a:pt x="4764786" y="122428"/>
                    </a:lnTo>
                    <a:lnTo>
                      <a:pt x="4763643" y="126619"/>
                    </a:lnTo>
                    <a:cubicBezTo>
                      <a:pt x="4760595" y="135636"/>
                      <a:pt x="4751705" y="144399"/>
                      <a:pt x="4737862" y="144399"/>
                    </a:cubicBezTo>
                    <a:cubicBezTo>
                      <a:pt x="4727956" y="144399"/>
                      <a:pt x="4719574" y="138430"/>
                      <a:pt x="4719574" y="125857"/>
                    </a:cubicBezTo>
                    <a:cubicBezTo>
                      <a:pt x="4719574" y="106172"/>
                      <a:pt x="4741291" y="101854"/>
                      <a:pt x="4762628" y="101854"/>
                    </a:cubicBezTo>
                    <a:close/>
                    <a:moveTo>
                      <a:pt x="5562854" y="87757"/>
                    </a:moveTo>
                    <a:cubicBezTo>
                      <a:pt x="5582158" y="93218"/>
                      <a:pt x="5594350" y="101600"/>
                      <a:pt x="5594350" y="118999"/>
                    </a:cubicBezTo>
                    <a:cubicBezTo>
                      <a:pt x="5594350" y="133731"/>
                      <a:pt x="5583174" y="144526"/>
                      <a:pt x="5565775" y="144526"/>
                    </a:cubicBezTo>
                    <a:cubicBezTo>
                      <a:pt x="5547487" y="144526"/>
                      <a:pt x="5536566" y="131699"/>
                      <a:pt x="5537200" y="117221"/>
                    </a:cubicBezTo>
                    <a:cubicBezTo>
                      <a:pt x="5537200" y="103505"/>
                      <a:pt x="5546217" y="92583"/>
                      <a:pt x="5562981" y="87757"/>
                    </a:cubicBezTo>
                    <a:close/>
                    <a:moveTo>
                      <a:pt x="5676646" y="87757"/>
                    </a:moveTo>
                    <a:cubicBezTo>
                      <a:pt x="5695950" y="93218"/>
                      <a:pt x="5708142" y="101600"/>
                      <a:pt x="5708142" y="118999"/>
                    </a:cubicBezTo>
                    <a:cubicBezTo>
                      <a:pt x="5708142" y="133731"/>
                      <a:pt x="5696966" y="144526"/>
                      <a:pt x="5679567" y="144526"/>
                    </a:cubicBezTo>
                    <a:cubicBezTo>
                      <a:pt x="5661279" y="144526"/>
                      <a:pt x="5650357" y="131699"/>
                      <a:pt x="5650992" y="117221"/>
                    </a:cubicBezTo>
                    <a:cubicBezTo>
                      <a:pt x="5650992" y="103505"/>
                      <a:pt x="5660009" y="92583"/>
                      <a:pt x="5676773" y="87757"/>
                    </a:cubicBezTo>
                    <a:close/>
                    <a:moveTo>
                      <a:pt x="0" y="7874"/>
                    </a:moveTo>
                    <a:lnTo>
                      <a:pt x="37592" y="156337"/>
                    </a:lnTo>
                    <a:lnTo>
                      <a:pt x="57658" y="156337"/>
                    </a:lnTo>
                    <a:lnTo>
                      <a:pt x="78740" y="78994"/>
                    </a:lnTo>
                    <a:cubicBezTo>
                      <a:pt x="84201" y="59817"/>
                      <a:pt x="87503" y="45339"/>
                      <a:pt x="90678" y="30607"/>
                    </a:cubicBezTo>
                    <a:cubicBezTo>
                      <a:pt x="92710" y="45593"/>
                      <a:pt x="95758" y="60071"/>
                      <a:pt x="100330" y="78994"/>
                    </a:cubicBezTo>
                    <a:lnTo>
                      <a:pt x="118999" y="156210"/>
                    </a:lnTo>
                    <a:lnTo>
                      <a:pt x="139065" y="156210"/>
                    </a:lnTo>
                    <a:lnTo>
                      <a:pt x="181102" y="7874"/>
                    </a:lnTo>
                    <a:lnTo>
                      <a:pt x="161544" y="7874"/>
                    </a:lnTo>
                    <a:lnTo>
                      <a:pt x="141859" y="82804"/>
                    </a:lnTo>
                    <a:lnTo>
                      <a:pt x="129540" y="134112"/>
                    </a:lnTo>
                    <a:cubicBezTo>
                      <a:pt x="127381" y="118491"/>
                      <a:pt x="123317" y="100838"/>
                      <a:pt x="119253" y="83312"/>
                    </a:cubicBezTo>
                    <a:lnTo>
                      <a:pt x="101219" y="7874"/>
                    </a:lnTo>
                    <a:lnTo>
                      <a:pt x="81153" y="7874"/>
                    </a:lnTo>
                    <a:lnTo>
                      <a:pt x="61341" y="82804"/>
                    </a:lnTo>
                    <a:lnTo>
                      <a:pt x="48768" y="134366"/>
                    </a:lnTo>
                    <a:cubicBezTo>
                      <a:pt x="46101" y="120015"/>
                      <a:pt x="42164" y="101600"/>
                      <a:pt x="37719" y="83058"/>
                    </a:cubicBezTo>
                    <a:lnTo>
                      <a:pt x="20193" y="7874"/>
                    </a:lnTo>
                    <a:close/>
                    <a:moveTo>
                      <a:pt x="215900" y="7874"/>
                    </a:moveTo>
                    <a:lnTo>
                      <a:pt x="215900" y="24257"/>
                    </a:lnTo>
                    <a:lnTo>
                      <a:pt x="260985" y="24257"/>
                    </a:lnTo>
                    <a:lnTo>
                      <a:pt x="260985" y="156337"/>
                    </a:lnTo>
                    <a:lnTo>
                      <a:pt x="280416" y="156337"/>
                    </a:lnTo>
                    <a:lnTo>
                      <a:pt x="280416" y="24257"/>
                    </a:lnTo>
                    <a:lnTo>
                      <a:pt x="325755" y="24257"/>
                    </a:lnTo>
                    <a:lnTo>
                      <a:pt x="325755" y="7874"/>
                    </a:lnTo>
                    <a:close/>
                    <a:moveTo>
                      <a:pt x="456438" y="6858"/>
                    </a:moveTo>
                    <a:cubicBezTo>
                      <a:pt x="441071" y="6858"/>
                      <a:pt x="428879" y="8128"/>
                      <a:pt x="419735" y="9779"/>
                    </a:cubicBezTo>
                    <a:lnTo>
                      <a:pt x="419735" y="156337"/>
                    </a:lnTo>
                    <a:lnTo>
                      <a:pt x="438912" y="156337"/>
                    </a:lnTo>
                    <a:lnTo>
                      <a:pt x="443357" y="98044"/>
                    </a:lnTo>
                    <a:lnTo>
                      <a:pt x="454406" y="98298"/>
                    </a:lnTo>
                    <a:cubicBezTo>
                      <a:pt x="473075" y="98298"/>
                      <a:pt x="489585" y="92837"/>
                      <a:pt x="499745" y="82042"/>
                    </a:cubicBezTo>
                    <a:cubicBezTo>
                      <a:pt x="507238" y="74295"/>
                      <a:pt x="511175" y="63754"/>
                      <a:pt x="511175" y="50292"/>
                    </a:cubicBezTo>
                    <a:cubicBezTo>
                      <a:pt x="511175" y="37084"/>
                      <a:pt x="506349" y="26289"/>
                      <a:pt x="498221" y="19304"/>
                    </a:cubicBezTo>
                    <a:cubicBezTo>
                      <a:pt x="489458" y="11430"/>
                      <a:pt x="475615" y="6985"/>
                      <a:pt x="456692" y="6985"/>
                    </a:cubicBezTo>
                    <a:close/>
                    <a:moveTo>
                      <a:pt x="707390" y="49784"/>
                    </a:moveTo>
                    <a:lnTo>
                      <a:pt x="707390" y="156337"/>
                    </a:lnTo>
                    <a:lnTo>
                      <a:pt x="726694" y="156337"/>
                    </a:lnTo>
                    <a:lnTo>
                      <a:pt x="726694" y="49784"/>
                    </a:lnTo>
                    <a:close/>
                    <a:moveTo>
                      <a:pt x="760222" y="0"/>
                    </a:moveTo>
                    <a:lnTo>
                      <a:pt x="760222" y="156337"/>
                    </a:lnTo>
                    <a:lnTo>
                      <a:pt x="779653" y="156337"/>
                    </a:lnTo>
                    <a:lnTo>
                      <a:pt x="779653" y="0"/>
                    </a:lnTo>
                    <a:close/>
                    <a:moveTo>
                      <a:pt x="864743" y="7874"/>
                    </a:moveTo>
                    <a:lnTo>
                      <a:pt x="854456" y="156210"/>
                    </a:lnTo>
                    <a:lnTo>
                      <a:pt x="872744" y="156210"/>
                    </a:lnTo>
                    <a:lnTo>
                      <a:pt x="876681" y="92583"/>
                    </a:lnTo>
                    <a:cubicBezTo>
                      <a:pt x="877951" y="70358"/>
                      <a:pt x="879094" y="45466"/>
                      <a:pt x="879983" y="27051"/>
                    </a:cubicBezTo>
                    <a:cubicBezTo>
                      <a:pt x="884174" y="44704"/>
                      <a:pt x="890143" y="63754"/>
                      <a:pt x="897128" y="84709"/>
                    </a:cubicBezTo>
                    <a:lnTo>
                      <a:pt x="921131" y="155321"/>
                    </a:lnTo>
                    <a:lnTo>
                      <a:pt x="935609" y="155321"/>
                    </a:lnTo>
                    <a:lnTo>
                      <a:pt x="961771" y="83312"/>
                    </a:lnTo>
                    <a:lnTo>
                      <a:pt x="981075" y="26924"/>
                    </a:lnTo>
                    <a:lnTo>
                      <a:pt x="981075" y="26924"/>
                    </a:lnTo>
                    <a:cubicBezTo>
                      <a:pt x="980821" y="45466"/>
                      <a:pt x="982218" y="70231"/>
                      <a:pt x="983234" y="90932"/>
                    </a:cubicBezTo>
                    <a:lnTo>
                      <a:pt x="987044" y="156083"/>
                    </a:lnTo>
                    <a:lnTo>
                      <a:pt x="1005840" y="156083"/>
                    </a:lnTo>
                    <a:lnTo>
                      <a:pt x="996569" y="7874"/>
                    </a:lnTo>
                    <a:lnTo>
                      <a:pt x="972185" y="7874"/>
                    </a:lnTo>
                    <a:lnTo>
                      <a:pt x="945769" y="79629"/>
                    </a:lnTo>
                    <a:lnTo>
                      <a:pt x="929513" y="129540"/>
                    </a:lnTo>
                    <a:cubicBezTo>
                      <a:pt x="925830" y="114173"/>
                      <a:pt x="920750" y="97917"/>
                      <a:pt x="914527" y="79629"/>
                    </a:cubicBezTo>
                    <a:lnTo>
                      <a:pt x="889127" y="7874"/>
                    </a:lnTo>
                    <a:close/>
                    <a:moveTo>
                      <a:pt x="1189101" y="47244"/>
                    </a:moveTo>
                    <a:cubicBezTo>
                      <a:pt x="1176147" y="47244"/>
                      <a:pt x="1164463" y="56261"/>
                      <a:pt x="1159637" y="70612"/>
                    </a:cubicBezTo>
                    <a:lnTo>
                      <a:pt x="1158748" y="70612"/>
                    </a:lnTo>
                    <a:lnTo>
                      <a:pt x="1158113" y="49657"/>
                    </a:lnTo>
                    <a:lnTo>
                      <a:pt x="1141222" y="49657"/>
                    </a:lnTo>
                    <a:cubicBezTo>
                      <a:pt x="1141857" y="59563"/>
                      <a:pt x="1142111" y="70358"/>
                      <a:pt x="1142111" y="82931"/>
                    </a:cubicBezTo>
                    <a:lnTo>
                      <a:pt x="1142111" y="156210"/>
                    </a:lnTo>
                    <a:lnTo>
                      <a:pt x="1161288" y="156210"/>
                    </a:lnTo>
                    <a:lnTo>
                      <a:pt x="1161288" y="96139"/>
                    </a:lnTo>
                    <a:lnTo>
                      <a:pt x="1162177" y="90424"/>
                    </a:lnTo>
                    <a:cubicBezTo>
                      <a:pt x="1164844" y="75946"/>
                      <a:pt x="1174496" y="65532"/>
                      <a:pt x="1190752" y="65532"/>
                    </a:cubicBezTo>
                    <a:lnTo>
                      <a:pt x="1194689" y="66167"/>
                    </a:lnTo>
                    <a:lnTo>
                      <a:pt x="1192911" y="47498"/>
                    </a:lnTo>
                    <a:lnTo>
                      <a:pt x="1189228" y="47244"/>
                    </a:lnTo>
                    <a:close/>
                    <a:moveTo>
                      <a:pt x="1418971" y="7874"/>
                    </a:moveTo>
                    <a:lnTo>
                      <a:pt x="1418971" y="156337"/>
                    </a:lnTo>
                    <a:lnTo>
                      <a:pt x="1437005" y="156337"/>
                    </a:lnTo>
                    <a:lnTo>
                      <a:pt x="1437005" y="92837"/>
                    </a:lnTo>
                    <a:cubicBezTo>
                      <a:pt x="1437005" y="68199"/>
                      <a:pt x="1436624" y="50419"/>
                      <a:pt x="1436116" y="31369"/>
                    </a:cubicBezTo>
                    <a:lnTo>
                      <a:pt x="1436116" y="31369"/>
                    </a:lnTo>
                    <a:cubicBezTo>
                      <a:pt x="1443609" y="47498"/>
                      <a:pt x="1453515" y="64389"/>
                      <a:pt x="1463802" y="80899"/>
                    </a:cubicBezTo>
                    <a:lnTo>
                      <a:pt x="1510919" y="156210"/>
                    </a:lnTo>
                    <a:lnTo>
                      <a:pt x="1530223" y="156210"/>
                    </a:lnTo>
                    <a:lnTo>
                      <a:pt x="1530223" y="7874"/>
                    </a:lnTo>
                    <a:lnTo>
                      <a:pt x="1512189" y="7874"/>
                    </a:lnTo>
                    <a:lnTo>
                      <a:pt x="1512189" y="69977"/>
                    </a:lnTo>
                    <a:lnTo>
                      <a:pt x="1513967" y="131191"/>
                    </a:lnTo>
                    <a:cubicBezTo>
                      <a:pt x="1506982" y="115951"/>
                      <a:pt x="1498346" y="100330"/>
                      <a:pt x="1487297" y="82931"/>
                    </a:cubicBezTo>
                    <a:lnTo>
                      <a:pt x="1439926" y="7874"/>
                    </a:lnTo>
                    <a:close/>
                    <a:moveTo>
                      <a:pt x="1661668" y="49657"/>
                    </a:moveTo>
                    <a:lnTo>
                      <a:pt x="1697736" y="101854"/>
                    </a:lnTo>
                    <a:lnTo>
                      <a:pt x="1659890" y="156210"/>
                    </a:lnTo>
                    <a:lnTo>
                      <a:pt x="1681226" y="156210"/>
                    </a:lnTo>
                    <a:lnTo>
                      <a:pt x="1708277" y="113792"/>
                    </a:lnTo>
                    <a:cubicBezTo>
                      <a:pt x="1711960" y="120142"/>
                      <a:pt x="1715516" y="126111"/>
                      <a:pt x="1719707" y="132207"/>
                    </a:cubicBezTo>
                    <a:lnTo>
                      <a:pt x="1735328" y="156210"/>
                    </a:lnTo>
                    <a:lnTo>
                      <a:pt x="1757299" y="156210"/>
                    </a:lnTo>
                    <a:lnTo>
                      <a:pt x="1719961" y="101219"/>
                    </a:lnTo>
                    <a:lnTo>
                      <a:pt x="1756283" y="49657"/>
                    </a:lnTo>
                    <a:lnTo>
                      <a:pt x="1735328" y="49657"/>
                    </a:lnTo>
                    <a:lnTo>
                      <a:pt x="1716786" y="78105"/>
                    </a:lnTo>
                    <a:lnTo>
                      <a:pt x="1709039" y="90043"/>
                    </a:lnTo>
                    <a:cubicBezTo>
                      <a:pt x="1705483" y="84074"/>
                      <a:pt x="1702181" y="78613"/>
                      <a:pt x="1698244" y="72644"/>
                    </a:cubicBezTo>
                    <a:lnTo>
                      <a:pt x="1683004" y="49784"/>
                    </a:lnTo>
                    <a:close/>
                    <a:moveTo>
                      <a:pt x="2405507" y="0"/>
                    </a:moveTo>
                    <a:lnTo>
                      <a:pt x="2405507" y="156337"/>
                    </a:lnTo>
                    <a:lnTo>
                      <a:pt x="2424684" y="156337"/>
                    </a:lnTo>
                    <a:lnTo>
                      <a:pt x="2424684" y="116205"/>
                    </a:lnTo>
                    <a:lnTo>
                      <a:pt x="2434590" y="105156"/>
                    </a:lnTo>
                    <a:lnTo>
                      <a:pt x="2471293" y="156210"/>
                    </a:lnTo>
                    <a:lnTo>
                      <a:pt x="2494788" y="156210"/>
                    </a:lnTo>
                    <a:lnTo>
                      <a:pt x="2447925" y="93472"/>
                    </a:lnTo>
                    <a:lnTo>
                      <a:pt x="2489073" y="49657"/>
                    </a:lnTo>
                    <a:lnTo>
                      <a:pt x="2465705" y="49657"/>
                    </a:lnTo>
                    <a:lnTo>
                      <a:pt x="2431415" y="90170"/>
                    </a:lnTo>
                    <a:lnTo>
                      <a:pt x="2425065" y="98552"/>
                    </a:lnTo>
                    <a:lnTo>
                      <a:pt x="2424684" y="98552"/>
                    </a:lnTo>
                    <a:lnTo>
                      <a:pt x="2424684" y="0"/>
                    </a:lnTo>
                    <a:close/>
                    <a:moveTo>
                      <a:pt x="3287014" y="0"/>
                    </a:moveTo>
                    <a:lnTo>
                      <a:pt x="3287014" y="156337"/>
                    </a:lnTo>
                    <a:lnTo>
                      <a:pt x="3306318" y="156337"/>
                    </a:lnTo>
                    <a:lnTo>
                      <a:pt x="3306318" y="88265"/>
                    </a:lnTo>
                    <a:lnTo>
                      <a:pt x="3307588" y="82804"/>
                    </a:lnTo>
                    <a:cubicBezTo>
                      <a:pt x="3311144" y="72263"/>
                      <a:pt x="3321050" y="63500"/>
                      <a:pt x="3333496" y="63500"/>
                    </a:cubicBezTo>
                    <a:cubicBezTo>
                      <a:pt x="3351784" y="63500"/>
                      <a:pt x="3358134" y="77978"/>
                      <a:pt x="3358134" y="95250"/>
                    </a:cubicBezTo>
                    <a:lnTo>
                      <a:pt x="3358134" y="156464"/>
                    </a:lnTo>
                    <a:lnTo>
                      <a:pt x="3377438" y="156464"/>
                    </a:lnTo>
                    <a:lnTo>
                      <a:pt x="3377438" y="92837"/>
                    </a:lnTo>
                    <a:cubicBezTo>
                      <a:pt x="3377438" y="56134"/>
                      <a:pt x="3354578" y="47244"/>
                      <a:pt x="3340227" y="47244"/>
                    </a:cubicBezTo>
                    <a:cubicBezTo>
                      <a:pt x="3332988" y="47244"/>
                      <a:pt x="3326130" y="49403"/>
                      <a:pt x="3314446" y="56007"/>
                    </a:cubicBezTo>
                    <a:lnTo>
                      <a:pt x="3306572" y="66294"/>
                    </a:lnTo>
                    <a:lnTo>
                      <a:pt x="3306191" y="66294"/>
                    </a:lnTo>
                    <a:lnTo>
                      <a:pt x="3306191" y="0"/>
                    </a:lnTo>
                    <a:close/>
                    <a:moveTo>
                      <a:pt x="3569589" y="47371"/>
                    </a:moveTo>
                    <a:cubicBezTo>
                      <a:pt x="3551936" y="47371"/>
                      <a:pt x="3542030" y="56896"/>
                      <a:pt x="3536188" y="66929"/>
                    </a:cubicBezTo>
                    <a:lnTo>
                      <a:pt x="3535553" y="66929"/>
                    </a:lnTo>
                    <a:lnTo>
                      <a:pt x="3534664" y="49784"/>
                    </a:lnTo>
                    <a:lnTo>
                      <a:pt x="3517773" y="49784"/>
                    </a:lnTo>
                    <a:cubicBezTo>
                      <a:pt x="3518408" y="58547"/>
                      <a:pt x="3518662" y="67564"/>
                      <a:pt x="3518662" y="78613"/>
                    </a:cubicBezTo>
                    <a:lnTo>
                      <a:pt x="3518662" y="156337"/>
                    </a:lnTo>
                    <a:lnTo>
                      <a:pt x="3537585" y="156337"/>
                    </a:lnTo>
                    <a:lnTo>
                      <a:pt x="3537585" y="88646"/>
                    </a:lnTo>
                    <a:lnTo>
                      <a:pt x="3539109" y="82423"/>
                    </a:lnTo>
                    <a:cubicBezTo>
                      <a:pt x="3542157" y="72771"/>
                      <a:pt x="3550920" y="62992"/>
                      <a:pt x="3563112" y="62992"/>
                    </a:cubicBezTo>
                    <a:cubicBezTo>
                      <a:pt x="3577844" y="62992"/>
                      <a:pt x="3585337" y="75311"/>
                      <a:pt x="3585337" y="92202"/>
                    </a:cubicBezTo>
                    <a:lnTo>
                      <a:pt x="3585337" y="156083"/>
                    </a:lnTo>
                    <a:lnTo>
                      <a:pt x="3604260" y="156083"/>
                    </a:lnTo>
                    <a:lnTo>
                      <a:pt x="3604260" y="86995"/>
                    </a:lnTo>
                    <a:lnTo>
                      <a:pt x="3605784" y="80899"/>
                    </a:lnTo>
                    <a:cubicBezTo>
                      <a:pt x="3609086" y="71374"/>
                      <a:pt x="3617722" y="63246"/>
                      <a:pt x="3628644" y="63246"/>
                    </a:cubicBezTo>
                    <a:cubicBezTo>
                      <a:pt x="3644265" y="63246"/>
                      <a:pt x="3651758" y="75565"/>
                      <a:pt x="3651758" y="96012"/>
                    </a:cubicBezTo>
                    <a:lnTo>
                      <a:pt x="3651758" y="156337"/>
                    </a:lnTo>
                    <a:lnTo>
                      <a:pt x="3670681" y="156337"/>
                    </a:lnTo>
                    <a:lnTo>
                      <a:pt x="3670681" y="93599"/>
                    </a:lnTo>
                    <a:cubicBezTo>
                      <a:pt x="3670681" y="56642"/>
                      <a:pt x="3649726" y="47371"/>
                      <a:pt x="3635756" y="47371"/>
                    </a:cubicBezTo>
                    <a:cubicBezTo>
                      <a:pt x="3625596" y="47371"/>
                      <a:pt x="3618611" y="50038"/>
                      <a:pt x="3607816" y="58166"/>
                    </a:cubicBezTo>
                    <a:lnTo>
                      <a:pt x="3599942" y="68707"/>
                    </a:lnTo>
                    <a:cubicBezTo>
                      <a:pt x="3595370" y="56134"/>
                      <a:pt x="3584321" y="47371"/>
                      <a:pt x="3569843" y="47371"/>
                    </a:cubicBezTo>
                    <a:close/>
                    <a:moveTo>
                      <a:pt x="3996182" y="47371"/>
                    </a:moveTo>
                    <a:cubicBezTo>
                      <a:pt x="3983228" y="47371"/>
                      <a:pt x="3971544" y="56388"/>
                      <a:pt x="3966718" y="70739"/>
                    </a:cubicBezTo>
                    <a:lnTo>
                      <a:pt x="3965829" y="70739"/>
                    </a:lnTo>
                    <a:lnTo>
                      <a:pt x="3965194" y="49784"/>
                    </a:lnTo>
                    <a:lnTo>
                      <a:pt x="3948303" y="49784"/>
                    </a:lnTo>
                    <a:cubicBezTo>
                      <a:pt x="3948938" y="59690"/>
                      <a:pt x="3949192" y="70485"/>
                      <a:pt x="3949192" y="83058"/>
                    </a:cubicBezTo>
                    <a:lnTo>
                      <a:pt x="3949192" y="156337"/>
                    </a:lnTo>
                    <a:lnTo>
                      <a:pt x="3968369" y="156337"/>
                    </a:lnTo>
                    <a:lnTo>
                      <a:pt x="3968369" y="96139"/>
                    </a:lnTo>
                    <a:lnTo>
                      <a:pt x="3969258" y="90424"/>
                    </a:lnTo>
                    <a:cubicBezTo>
                      <a:pt x="3971925" y="75946"/>
                      <a:pt x="3981578" y="65532"/>
                      <a:pt x="3997833" y="65532"/>
                    </a:cubicBezTo>
                    <a:lnTo>
                      <a:pt x="4001770" y="66167"/>
                    </a:lnTo>
                    <a:lnTo>
                      <a:pt x="3999992" y="47498"/>
                    </a:lnTo>
                    <a:lnTo>
                      <a:pt x="3996309" y="47244"/>
                    </a:lnTo>
                    <a:close/>
                    <a:moveTo>
                      <a:pt x="4106418" y="8001"/>
                    </a:moveTo>
                    <a:lnTo>
                      <a:pt x="4096131" y="156337"/>
                    </a:lnTo>
                    <a:lnTo>
                      <a:pt x="4114419" y="156337"/>
                    </a:lnTo>
                    <a:lnTo>
                      <a:pt x="4118356" y="92710"/>
                    </a:lnTo>
                    <a:cubicBezTo>
                      <a:pt x="4119626" y="70485"/>
                      <a:pt x="4120769" y="45593"/>
                      <a:pt x="4121658" y="27178"/>
                    </a:cubicBezTo>
                    <a:cubicBezTo>
                      <a:pt x="4125849" y="44831"/>
                      <a:pt x="4131818" y="63881"/>
                      <a:pt x="4138803" y="84836"/>
                    </a:cubicBezTo>
                    <a:lnTo>
                      <a:pt x="4162806" y="155448"/>
                    </a:lnTo>
                    <a:lnTo>
                      <a:pt x="4177285" y="155448"/>
                    </a:lnTo>
                    <a:lnTo>
                      <a:pt x="4203447" y="83439"/>
                    </a:lnTo>
                    <a:lnTo>
                      <a:pt x="4222750" y="27051"/>
                    </a:lnTo>
                    <a:lnTo>
                      <a:pt x="4222750" y="27051"/>
                    </a:lnTo>
                    <a:cubicBezTo>
                      <a:pt x="4222497" y="45593"/>
                      <a:pt x="4223893" y="70358"/>
                      <a:pt x="4224910" y="91059"/>
                    </a:cubicBezTo>
                    <a:lnTo>
                      <a:pt x="4228719" y="156210"/>
                    </a:lnTo>
                    <a:lnTo>
                      <a:pt x="4247388" y="156210"/>
                    </a:lnTo>
                    <a:lnTo>
                      <a:pt x="4238244" y="7874"/>
                    </a:lnTo>
                    <a:lnTo>
                      <a:pt x="4213860" y="7874"/>
                    </a:lnTo>
                    <a:lnTo>
                      <a:pt x="4187444" y="79629"/>
                    </a:lnTo>
                    <a:lnTo>
                      <a:pt x="4171188" y="129540"/>
                    </a:lnTo>
                    <a:cubicBezTo>
                      <a:pt x="4167505" y="114173"/>
                      <a:pt x="4162425" y="97917"/>
                      <a:pt x="4156202" y="79629"/>
                    </a:cubicBezTo>
                    <a:lnTo>
                      <a:pt x="4130929" y="7874"/>
                    </a:lnTo>
                    <a:close/>
                    <a:moveTo>
                      <a:pt x="4450969" y="47371"/>
                    </a:moveTo>
                    <a:cubicBezTo>
                      <a:pt x="4433316" y="47371"/>
                      <a:pt x="4423410" y="56896"/>
                      <a:pt x="4417568" y="66929"/>
                    </a:cubicBezTo>
                    <a:lnTo>
                      <a:pt x="4416933" y="66929"/>
                    </a:lnTo>
                    <a:lnTo>
                      <a:pt x="4416044" y="49784"/>
                    </a:lnTo>
                    <a:lnTo>
                      <a:pt x="4399153" y="49784"/>
                    </a:lnTo>
                    <a:cubicBezTo>
                      <a:pt x="4399788" y="58547"/>
                      <a:pt x="4400042" y="67564"/>
                      <a:pt x="4400042" y="78613"/>
                    </a:cubicBezTo>
                    <a:lnTo>
                      <a:pt x="4400042" y="156337"/>
                    </a:lnTo>
                    <a:lnTo>
                      <a:pt x="4418965" y="156337"/>
                    </a:lnTo>
                    <a:lnTo>
                      <a:pt x="4418965" y="88646"/>
                    </a:lnTo>
                    <a:lnTo>
                      <a:pt x="4420489" y="82423"/>
                    </a:lnTo>
                    <a:cubicBezTo>
                      <a:pt x="4423537" y="72771"/>
                      <a:pt x="4432427" y="62992"/>
                      <a:pt x="4444492" y="62992"/>
                    </a:cubicBezTo>
                    <a:cubicBezTo>
                      <a:pt x="4459224" y="62992"/>
                      <a:pt x="4466717" y="75311"/>
                      <a:pt x="4466717" y="92202"/>
                    </a:cubicBezTo>
                    <a:lnTo>
                      <a:pt x="4466717" y="156083"/>
                    </a:lnTo>
                    <a:lnTo>
                      <a:pt x="4485640" y="156083"/>
                    </a:lnTo>
                    <a:lnTo>
                      <a:pt x="4485640" y="86995"/>
                    </a:lnTo>
                    <a:lnTo>
                      <a:pt x="4487164" y="80899"/>
                    </a:lnTo>
                    <a:cubicBezTo>
                      <a:pt x="4490466" y="71374"/>
                      <a:pt x="4499102" y="63246"/>
                      <a:pt x="4510024" y="63246"/>
                    </a:cubicBezTo>
                    <a:cubicBezTo>
                      <a:pt x="4525645" y="63246"/>
                      <a:pt x="4533138" y="75565"/>
                      <a:pt x="4533138" y="96012"/>
                    </a:cubicBezTo>
                    <a:lnTo>
                      <a:pt x="4533138" y="156337"/>
                    </a:lnTo>
                    <a:lnTo>
                      <a:pt x="4552061" y="156337"/>
                    </a:lnTo>
                    <a:lnTo>
                      <a:pt x="4552061" y="93599"/>
                    </a:lnTo>
                    <a:cubicBezTo>
                      <a:pt x="4552061" y="56642"/>
                      <a:pt x="4531106" y="47371"/>
                      <a:pt x="4517136" y="47371"/>
                    </a:cubicBezTo>
                    <a:cubicBezTo>
                      <a:pt x="4506976" y="47371"/>
                      <a:pt x="4499991" y="50038"/>
                      <a:pt x="4489196" y="58166"/>
                    </a:cubicBezTo>
                    <a:lnTo>
                      <a:pt x="4481322" y="68707"/>
                    </a:lnTo>
                    <a:cubicBezTo>
                      <a:pt x="4476750" y="56134"/>
                      <a:pt x="4465701" y="47371"/>
                      <a:pt x="4451223" y="47371"/>
                    </a:cubicBezTo>
                    <a:close/>
                    <a:moveTo>
                      <a:pt x="4814316" y="49784"/>
                    </a:moveTo>
                    <a:lnTo>
                      <a:pt x="4814316" y="156337"/>
                    </a:lnTo>
                    <a:lnTo>
                      <a:pt x="4833620" y="156337"/>
                    </a:lnTo>
                    <a:lnTo>
                      <a:pt x="4833620" y="49784"/>
                    </a:lnTo>
                    <a:close/>
                    <a:moveTo>
                      <a:pt x="5076571" y="13208"/>
                    </a:moveTo>
                    <a:lnTo>
                      <a:pt x="5012817" y="104521"/>
                    </a:lnTo>
                    <a:lnTo>
                      <a:pt x="5012817" y="117221"/>
                    </a:lnTo>
                    <a:lnTo>
                      <a:pt x="5079238" y="117221"/>
                    </a:lnTo>
                    <a:lnTo>
                      <a:pt x="5079238" y="156210"/>
                    </a:lnTo>
                    <a:lnTo>
                      <a:pt x="5097526" y="156210"/>
                    </a:lnTo>
                    <a:lnTo>
                      <a:pt x="5097526" y="117348"/>
                    </a:lnTo>
                    <a:lnTo>
                      <a:pt x="5117592" y="117348"/>
                    </a:lnTo>
                    <a:lnTo>
                      <a:pt x="5117592" y="102108"/>
                    </a:lnTo>
                    <a:lnTo>
                      <a:pt x="5097526" y="102108"/>
                    </a:lnTo>
                    <a:lnTo>
                      <a:pt x="5097526" y="13208"/>
                    </a:lnTo>
                    <a:close/>
                    <a:moveTo>
                      <a:pt x="2178685" y="6858"/>
                    </a:moveTo>
                    <a:cubicBezTo>
                      <a:pt x="2163572" y="6858"/>
                      <a:pt x="2149602" y="8128"/>
                      <a:pt x="2137918" y="9906"/>
                    </a:cubicBezTo>
                    <a:lnTo>
                      <a:pt x="2137918" y="155829"/>
                    </a:lnTo>
                    <a:lnTo>
                      <a:pt x="2172716" y="157607"/>
                    </a:lnTo>
                    <a:cubicBezTo>
                      <a:pt x="2201545" y="157607"/>
                      <a:pt x="2224405" y="150114"/>
                      <a:pt x="2238248" y="136271"/>
                    </a:cubicBezTo>
                    <a:cubicBezTo>
                      <a:pt x="2252091" y="122682"/>
                      <a:pt x="2259584" y="102870"/>
                      <a:pt x="2259584" y="78613"/>
                    </a:cubicBezTo>
                    <a:cubicBezTo>
                      <a:pt x="2259584" y="54610"/>
                      <a:pt x="2251837" y="37465"/>
                      <a:pt x="2238629" y="25400"/>
                    </a:cubicBezTo>
                    <a:cubicBezTo>
                      <a:pt x="2225675" y="13335"/>
                      <a:pt x="2206117" y="6858"/>
                      <a:pt x="2178558" y="6858"/>
                    </a:cubicBezTo>
                    <a:close/>
                    <a:moveTo>
                      <a:pt x="657606" y="19177"/>
                    </a:moveTo>
                    <a:lnTo>
                      <a:pt x="638683" y="24257"/>
                    </a:lnTo>
                    <a:lnTo>
                      <a:pt x="638683" y="49784"/>
                    </a:lnTo>
                    <a:lnTo>
                      <a:pt x="622173" y="49784"/>
                    </a:lnTo>
                    <a:lnTo>
                      <a:pt x="622173" y="64516"/>
                    </a:lnTo>
                    <a:lnTo>
                      <a:pt x="638683" y="64516"/>
                    </a:lnTo>
                    <a:lnTo>
                      <a:pt x="638683" y="122555"/>
                    </a:lnTo>
                    <a:cubicBezTo>
                      <a:pt x="638683" y="135128"/>
                      <a:pt x="640715" y="144526"/>
                      <a:pt x="650748" y="155575"/>
                    </a:cubicBezTo>
                    <a:lnTo>
                      <a:pt x="667004" y="158369"/>
                    </a:lnTo>
                    <a:lnTo>
                      <a:pt x="674497" y="158369"/>
                    </a:lnTo>
                    <a:lnTo>
                      <a:pt x="684149" y="155702"/>
                    </a:lnTo>
                    <a:lnTo>
                      <a:pt x="680847" y="141859"/>
                    </a:lnTo>
                    <a:lnTo>
                      <a:pt x="672084" y="142494"/>
                    </a:lnTo>
                    <a:cubicBezTo>
                      <a:pt x="661289" y="142494"/>
                      <a:pt x="657606" y="135001"/>
                      <a:pt x="657606" y="121793"/>
                    </a:cubicBezTo>
                    <a:lnTo>
                      <a:pt x="657606" y="64516"/>
                    </a:lnTo>
                    <a:lnTo>
                      <a:pt x="685292" y="64516"/>
                    </a:lnTo>
                    <a:lnTo>
                      <a:pt x="685292" y="49784"/>
                    </a:lnTo>
                    <a:lnTo>
                      <a:pt x="657606" y="49784"/>
                    </a:lnTo>
                    <a:lnTo>
                      <a:pt x="657606" y="19177"/>
                    </a:lnTo>
                    <a:close/>
                    <a:moveTo>
                      <a:pt x="1606804" y="47371"/>
                    </a:moveTo>
                    <a:cubicBezTo>
                      <a:pt x="1575816" y="47371"/>
                      <a:pt x="1556893" y="72644"/>
                      <a:pt x="1556893" y="104775"/>
                    </a:cubicBezTo>
                    <a:cubicBezTo>
                      <a:pt x="1556893" y="136906"/>
                      <a:pt x="1576451" y="158496"/>
                      <a:pt x="1609217" y="158496"/>
                    </a:cubicBezTo>
                    <a:cubicBezTo>
                      <a:pt x="1626108" y="158496"/>
                      <a:pt x="1637792" y="154940"/>
                      <a:pt x="1644650" y="151892"/>
                    </a:cubicBezTo>
                    <a:lnTo>
                      <a:pt x="1641348" y="138049"/>
                    </a:lnTo>
                    <a:cubicBezTo>
                      <a:pt x="1634109" y="141097"/>
                      <a:pt x="1625727" y="143510"/>
                      <a:pt x="1611884" y="143510"/>
                    </a:cubicBezTo>
                    <a:cubicBezTo>
                      <a:pt x="1592580" y="143510"/>
                      <a:pt x="1575816" y="132715"/>
                      <a:pt x="1575308" y="106553"/>
                    </a:cubicBezTo>
                    <a:lnTo>
                      <a:pt x="1650365" y="104521"/>
                    </a:lnTo>
                    <a:lnTo>
                      <a:pt x="1650873" y="97409"/>
                    </a:lnTo>
                    <a:cubicBezTo>
                      <a:pt x="1650873" y="77851"/>
                      <a:pt x="1641602" y="47244"/>
                      <a:pt x="1606804" y="47244"/>
                    </a:cubicBezTo>
                    <a:close/>
                    <a:moveTo>
                      <a:pt x="1803146" y="19177"/>
                    </a:moveTo>
                    <a:lnTo>
                      <a:pt x="1784223" y="24257"/>
                    </a:lnTo>
                    <a:lnTo>
                      <a:pt x="1784223" y="49784"/>
                    </a:lnTo>
                    <a:lnTo>
                      <a:pt x="1767713" y="49784"/>
                    </a:lnTo>
                    <a:lnTo>
                      <a:pt x="1767713" y="64516"/>
                    </a:lnTo>
                    <a:lnTo>
                      <a:pt x="1784223" y="64516"/>
                    </a:lnTo>
                    <a:lnTo>
                      <a:pt x="1784223" y="122555"/>
                    </a:lnTo>
                    <a:cubicBezTo>
                      <a:pt x="1784223" y="135128"/>
                      <a:pt x="1786255" y="144526"/>
                      <a:pt x="1796288" y="155575"/>
                    </a:cubicBezTo>
                    <a:lnTo>
                      <a:pt x="1812544" y="158369"/>
                    </a:lnTo>
                    <a:lnTo>
                      <a:pt x="1820037" y="158369"/>
                    </a:lnTo>
                    <a:lnTo>
                      <a:pt x="1829689" y="155702"/>
                    </a:lnTo>
                    <a:lnTo>
                      <a:pt x="1826387" y="141859"/>
                    </a:lnTo>
                    <a:lnTo>
                      <a:pt x="1817624" y="142494"/>
                    </a:lnTo>
                    <a:cubicBezTo>
                      <a:pt x="1806829" y="142494"/>
                      <a:pt x="1803146" y="135001"/>
                      <a:pt x="1803146" y="121793"/>
                    </a:cubicBezTo>
                    <a:lnTo>
                      <a:pt x="1803146" y="64516"/>
                    </a:lnTo>
                    <a:lnTo>
                      <a:pt x="1830832" y="64516"/>
                    </a:lnTo>
                    <a:lnTo>
                      <a:pt x="1830832" y="49784"/>
                    </a:lnTo>
                    <a:lnTo>
                      <a:pt x="1803146" y="49784"/>
                    </a:lnTo>
                    <a:lnTo>
                      <a:pt x="1803146" y="19177"/>
                    </a:lnTo>
                    <a:close/>
                    <a:moveTo>
                      <a:pt x="1921002" y="19177"/>
                    </a:moveTo>
                    <a:lnTo>
                      <a:pt x="1902079" y="24257"/>
                    </a:lnTo>
                    <a:lnTo>
                      <a:pt x="1902079" y="49784"/>
                    </a:lnTo>
                    <a:lnTo>
                      <a:pt x="1885569" y="49784"/>
                    </a:lnTo>
                    <a:lnTo>
                      <a:pt x="1885569" y="64516"/>
                    </a:lnTo>
                    <a:lnTo>
                      <a:pt x="1902079" y="64516"/>
                    </a:lnTo>
                    <a:lnTo>
                      <a:pt x="1902079" y="122555"/>
                    </a:lnTo>
                    <a:cubicBezTo>
                      <a:pt x="1902079" y="135128"/>
                      <a:pt x="1904111" y="144526"/>
                      <a:pt x="1914144" y="155575"/>
                    </a:cubicBezTo>
                    <a:lnTo>
                      <a:pt x="1930400" y="158369"/>
                    </a:lnTo>
                    <a:lnTo>
                      <a:pt x="1937893" y="158369"/>
                    </a:lnTo>
                    <a:lnTo>
                      <a:pt x="1947545" y="155702"/>
                    </a:lnTo>
                    <a:lnTo>
                      <a:pt x="1944243" y="141859"/>
                    </a:lnTo>
                    <a:lnTo>
                      <a:pt x="1935480" y="142494"/>
                    </a:lnTo>
                    <a:cubicBezTo>
                      <a:pt x="1924685" y="142494"/>
                      <a:pt x="1921002" y="135001"/>
                      <a:pt x="1921002" y="121793"/>
                    </a:cubicBezTo>
                    <a:lnTo>
                      <a:pt x="1921002" y="64516"/>
                    </a:lnTo>
                    <a:lnTo>
                      <a:pt x="1948688" y="64516"/>
                    </a:lnTo>
                    <a:lnTo>
                      <a:pt x="1948688" y="49784"/>
                    </a:lnTo>
                    <a:lnTo>
                      <a:pt x="1921002" y="49784"/>
                    </a:lnTo>
                    <a:lnTo>
                      <a:pt x="1921002" y="19177"/>
                    </a:lnTo>
                    <a:close/>
                    <a:moveTo>
                      <a:pt x="2549271" y="47371"/>
                    </a:moveTo>
                    <a:cubicBezTo>
                      <a:pt x="2518283" y="47371"/>
                      <a:pt x="2499360" y="72644"/>
                      <a:pt x="2499360" y="104775"/>
                    </a:cubicBezTo>
                    <a:cubicBezTo>
                      <a:pt x="2499360" y="136906"/>
                      <a:pt x="2518918" y="158496"/>
                      <a:pt x="2551684" y="158496"/>
                    </a:cubicBezTo>
                    <a:cubicBezTo>
                      <a:pt x="2568575" y="158496"/>
                      <a:pt x="2580259" y="154940"/>
                      <a:pt x="2587117" y="151892"/>
                    </a:cubicBezTo>
                    <a:lnTo>
                      <a:pt x="2583815" y="138049"/>
                    </a:lnTo>
                    <a:cubicBezTo>
                      <a:pt x="2576576" y="141097"/>
                      <a:pt x="2568194" y="143510"/>
                      <a:pt x="2554351" y="143510"/>
                    </a:cubicBezTo>
                    <a:cubicBezTo>
                      <a:pt x="2535047" y="143510"/>
                      <a:pt x="2518283" y="132715"/>
                      <a:pt x="2517775" y="106553"/>
                    </a:cubicBezTo>
                    <a:lnTo>
                      <a:pt x="2592832" y="104521"/>
                    </a:lnTo>
                    <a:lnTo>
                      <a:pt x="2593213" y="97409"/>
                    </a:lnTo>
                    <a:cubicBezTo>
                      <a:pt x="2593213" y="77851"/>
                      <a:pt x="2583942" y="47244"/>
                      <a:pt x="2549144" y="47244"/>
                    </a:cubicBezTo>
                    <a:close/>
                    <a:moveTo>
                      <a:pt x="2689733" y="47371"/>
                    </a:moveTo>
                    <a:cubicBezTo>
                      <a:pt x="2666873" y="47371"/>
                      <a:pt x="2653030" y="61468"/>
                      <a:pt x="2653030" y="78613"/>
                    </a:cubicBezTo>
                    <a:cubicBezTo>
                      <a:pt x="2653030" y="91440"/>
                      <a:pt x="2662047" y="101981"/>
                      <a:pt x="2681224" y="108839"/>
                    </a:cubicBezTo>
                    <a:cubicBezTo>
                      <a:pt x="2695575" y="114173"/>
                      <a:pt x="2701036" y="119126"/>
                      <a:pt x="2701036" y="128397"/>
                    </a:cubicBezTo>
                    <a:cubicBezTo>
                      <a:pt x="2701036" y="137160"/>
                      <a:pt x="2694432" y="144272"/>
                      <a:pt x="2680335" y="144272"/>
                    </a:cubicBezTo>
                    <a:cubicBezTo>
                      <a:pt x="2670683" y="144272"/>
                      <a:pt x="2660523" y="140335"/>
                      <a:pt x="2654808" y="136525"/>
                    </a:cubicBezTo>
                    <a:lnTo>
                      <a:pt x="2649982" y="151257"/>
                    </a:lnTo>
                    <a:cubicBezTo>
                      <a:pt x="2657475" y="155702"/>
                      <a:pt x="2668270" y="158496"/>
                      <a:pt x="2679954" y="158496"/>
                    </a:cubicBezTo>
                    <a:cubicBezTo>
                      <a:pt x="2705227" y="158496"/>
                      <a:pt x="2719832" y="145288"/>
                      <a:pt x="2719832" y="126619"/>
                    </a:cubicBezTo>
                    <a:cubicBezTo>
                      <a:pt x="2719832" y="110744"/>
                      <a:pt x="2710307" y="101473"/>
                      <a:pt x="2691892" y="94488"/>
                    </a:cubicBezTo>
                    <a:cubicBezTo>
                      <a:pt x="2678049" y="89154"/>
                      <a:pt x="2671699" y="85217"/>
                      <a:pt x="2671699" y="68453"/>
                    </a:cubicBezTo>
                    <a:lnTo>
                      <a:pt x="2689479" y="61849"/>
                    </a:lnTo>
                    <a:cubicBezTo>
                      <a:pt x="2699385" y="61849"/>
                      <a:pt x="2707132" y="65405"/>
                      <a:pt x="2711323" y="68072"/>
                    </a:cubicBezTo>
                    <a:lnTo>
                      <a:pt x="2716149" y="53975"/>
                    </a:lnTo>
                    <a:cubicBezTo>
                      <a:pt x="2710180" y="50419"/>
                      <a:pt x="2700782" y="47371"/>
                      <a:pt x="2689987" y="47371"/>
                    </a:cubicBezTo>
                    <a:close/>
                    <a:moveTo>
                      <a:pt x="2856611" y="5461"/>
                    </a:moveTo>
                    <a:cubicBezTo>
                      <a:pt x="2810637" y="5461"/>
                      <a:pt x="2779141" y="36957"/>
                      <a:pt x="2779141" y="83439"/>
                    </a:cubicBezTo>
                    <a:cubicBezTo>
                      <a:pt x="2779141" y="132080"/>
                      <a:pt x="2810637" y="158496"/>
                      <a:pt x="2852420" y="158496"/>
                    </a:cubicBezTo>
                    <a:cubicBezTo>
                      <a:pt x="2870454" y="158496"/>
                      <a:pt x="2884551" y="154940"/>
                      <a:pt x="2891536" y="151384"/>
                    </a:cubicBezTo>
                    <a:lnTo>
                      <a:pt x="2887599" y="136144"/>
                    </a:lnTo>
                    <a:cubicBezTo>
                      <a:pt x="2879852" y="139827"/>
                      <a:pt x="2868041" y="142367"/>
                      <a:pt x="2856357" y="142367"/>
                    </a:cubicBezTo>
                    <a:cubicBezTo>
                      <a:pt x="2820289" y="142367"/>
                      <a:pt x="2799334" y="118999"/>
                      <a:pt x="2799334" y="82677"/>
                    </a:cubicBezTo>
                    <a:cubicBezTo>
                      <a:pt x="2799334" y="43688"/>
                      <a:pt x="2822448" y="21463"/>
                      <a:pt x="2857246" y="21463"/>
                    </a:cubicBezTo>
                    <a:cubicBezTo>
                      <a:pt x="2869565" y="21463"/>
                      <a:pt x="2879852" y="24130"/>
                      <a:pt x="2887218" y="27686"/>
                    </a:cubicBezTo>
                    <a:lnTo>
                      <a:pt x="2891790" y="12065"/>
                    </a:lnTo>
                    <a:cubicBezTo>
                      <a:pt x="2886710" y="9398"/>
                      <a:pt x="2875026" y="5461"/>
                      <a:pt x="2856611" y="5461"/>
                    </a:cubicBezTo>
                    <a:close/>
                    <a:moveTo>
                      <a:pt x="3230372" y="5461"/>
                    </a:moveTo>
                    <a:cubicBezTo>
                      <a:pt x="3184398" y="5461"/>
                      <a:pt x="3152902" y="36957"/>
                      <a:pt x="3152902" y="83439"/>
                    </a:cubicBezTo>
                    <a:cubicBezTo>
                      <a:pt x="3152902" y="132080"/>
                      <a:pt x="3184398" y="158496"/>
                      <a:pt x="3226181" y="158496"/>
                    </a:cubicBezTo>
                    <a:cubicBezTo>
                      <a:pt x="3244215" y="158496"/>
                      <a:pt x="3258312" y="154940"/>
                      <a:pt x="3265297" y="151384"/>
                    </a:cubicBezTo>
                    <a:lnTo>
                      <a:pt x="3261360" y="136144"/>
                    </a:lnTo>
                    <a:cubicBezTo>
                      <a:pt x="3253613" y="139827"/>
                      <a:pt x="3241802" y="142367"/>
                      <a:pt x="3230118" y="142367"/>
                    </a:cubicBezTo>
                    <a:cubicBezTo>
                      <a:pt x="3194050" y="142367"/>
                      <a:pt x="3173095" y="118999"/>
                      <a:pt x="3173095" y="82677"/>
                    </a:cubicBezTo>
                    <a:cubicBezTo>
                      <a:pt x="3173095" y="43688"/>
                      <a:pt x="3196209" y="21463"/>
                      <a:pt x="3231007" y="21463"/>
                    </a:cubicBezTo>
                    <a:cubicBezTo>
                      <a:pt x="3243326" y="21463"/>
                      <a:pt x="3253613" y="24130"/>
                      <a:pt x="3260978" y="27686"/>
                    </a:cubicBezTo>
                    <a:lnTo>
                      <a:pt x="3265550" y="12065"/>
                    </a:lnTo>
                    <a:cubicBezTo>
                      <a:pt x="3260470" y="9398"/>
                      <a:pt x="3248786" y="5461"/>
                      <a:pt x="3230371" y="5461"/>
                    </a:cubicBezTo>
                    <a:close/>
                    <a:moveTo>
                      <a:pt x="3451098" y="47244"/>
                    </a:moveTo>
                    <a:cubicBezTo>
                      <a:pt x="3420110" y="47244"/>
                      <a:pt x="3401187" y="72517"/>
                      <a:pt x="3401187" y="104648"/>
                    </a:cubicBezTo>
                    <a:cubicBezTo>
                      <a:pt x="3401187" y="136779"/>
                      <a:pt x="3420745" y="158369"/>
                      <a:pt x="3453511" y="158369"/>
                    </a:cubicBezTo>
                    <a:cubicBezTo>
                      <a:pt x="3470402" y="158369"/>
                      <a:pt x="3482086" y="154813"/>
                      <a:pt x="3488944" y="151765"/>
                    </a:cubicBezTo>
                    <a:lnTo>
                      <a:pt x="3485642" y="137922"/>
                    </a:lnTo>
                    <a:cubicBezTo>
                      <a:pt x="3478403" y="140970"/>
                      <a:pt x="3470021" y="143383"/>
                      <a:pt x="3456178" y="143383"/>
                    </a:cubicBezTo>
                    <a:cubicBezTo>
                      <a:pt x="3436874" y="143383"/>
                      <a:pt x="3420110" y="132588"/>
                      <a:pt x="3419602" y="106426"/>
                    </a:cubicBezTo>
                    <a:lnTo>
                      <a:pt x="3494659" y="104394"/>
                    </a:lnTo>
                    <a:lnTo>
                      <a:pt x="3495040" y="97282"/>
                    </a:lnTo>
                    <a:cubicBezTo>
                      <a:pt x="3495040" y="77724"/>
                      <a:pt x="3485769" y="47117"/>
                      <a:pt x="3450971" y="47117"/>
                    </a:cubicBezTo>
                    <a:close/>
                    <a:moveTo>
                      <a:pt x="196088" y="130937"/>
                    </a:moveTo>
                    <a:cubicBezTo>
                      <a:pt x="188341" y="130937"/>
                      <a:pt x="182880" y="136652"/>
                      <a:pt x="182880" y="152781"/>
                    </a:cubicBezTo>
                    <a:lnTo>
                      <a:pt x="195834" y="158750"/>
                    </a:lnTo>
                    <a:cubicBezTo>
                      <a:pt x="203962" y="158750"/>
                      <a:pt x="209042" y="152781"/>
                      <a:pt x="209042" y="136779"/>
                    </a:cubicBezTo>
                    <a:lnTo>
                      <a:pt x="196088" y="131064"/>
                    </a:lnTo>
                    <a:close/>
                    <a:moveTo>
                      <a:pt x="338201" y="130937"/>
                    </a:moveTo>
                    <a:cubicBezTo>
                      <a:pt x="330454" y="130937"/>
                      <a:pt x="324993" y="136652"/>
                      <a:pt x="324993" y="152781"/>
                    </a:cubicBezTo>
                    <a:lnTo>
                      <a:pt x="337947" y="158750"/>
                    </a:lnTo>
                    <a:cubicBezTo>
                      <a:pt x="346075" y="158750"/>
                      <a:pt x="351155" y="152781"/>
                      <a:pt x="351155" y="136779"/>
                    </a:cubicBezTo>
                    <a:lnTo>
                      <a:pt x="338201" y="131064"/>
                    </a:lnTo>
                    <a:close/>
                    <a:moveTo>
                      <a:pt x="562991" y="47244"/>
                    </a:moveTo>
                    <a:cubicBezTo>
                      <a:pt x="549529" y="47244"/>
                      <a:pt x="536829" y="51054"/>
                      <a:pt x="528066" y="56769"/>
                    </a:cubicBezTo>
                    <a:lnTo>
                      <a:pt x="532511" y="69469"/>
                    </a:lnTo>
                    <a:cubicBezTo>
                      <a:pt x="540004" y="64643"/>
                      <a:pt x="550291" y="61595"/>
                      <a:pt x="560197" y="61595"/>
                    </a:cubicBezTo>
                    <a:cubicBezTo>
                      <a:pt x="581914" y="61595"/>
                      <a:pt x="584327" y="77470"/>
                      <a:pt x="584327" y="86233"/>
                    </a:cubicBezTo>
                    <a:lnTo>
                      <a:pt x="583438" y="88392"/>
                    </a:lnTo>
                    <a:cubicBezTo>
                      <a:pt x="542925" y="88392"/>
                      <a:pt x="520319" y="102489"/>
                      <a:pt x="520319" y="128016"/>
                    </a:cubicBezTo>
                    <a:cubicBezTo>
                      <a:pt x="520319" y="143383"/>
                      <a:pt x="531368" y="158623"/>
                      <a:pt x="552831" y="158623"/>
                    </a:cubicBezTo>
                    <a:cubicBezTo>
                      <a:pt x="567944" y="158623"/>
                      <a:pt x="579501" y="151130"/>
                      <a:pt x="585343" y="142748"/>
                    </a:cubicBezTo>
                    <a:lnTo>
                      <a:pt x="585978" y="142748"/>
                    </a:lnTo>
                    <a:lnTo>
                      <a:pt x="587502" y="156210"/>
                    </a:lnTo>
                    <a:lnTo>
                      <a:pt x="605155" y="156210"/>
                    </a:lnTo>
                    <a:cubicBezTo>
                      <a:pt x="603885" y="148971"/>
                      <a:pt x="603377" y="139954"/>
                      <a:pt x="603377" y="130683"/>
                    </a:cubicBezTo>
                    <a:lnTo>
                      <a:pt x="603377" y="90932"/>
                    </a:lnTo>
                    <a:cubicBezTo>
                      <a:pt x="603377" y="69596"/>
                      <a:pt x="595503" y="47371"/>
                      <a:pt x="562864" y="47371"/>
                    </a:cubicBezTo>
                    <a:close/>
                    <a:moveTo>
                      <a:pt x="1070737" y="47244"/>
                    </a:moveTo>
                    <a:cubicBezTo>
                      <a:pt x="1057275" y="47244"/>
                      <a:pt x="1044575" y="51054"/>
                      <a:pt x="1035812" y="56769"/>
                    </a:cubicBezTo>
                    <a:lnTo>
                      <a:pt x="1040257" y="69469"/>
                    </a:lnTo>
                    <a:cubicBezTo>
                      <a:pt x="1047750" y="64643"/>
                      <a:pt x="1058037" y="61595"/>
                      <a:pt x="1067943" y="61595"/>
                    </a:cubicBezTo>
                    <a:cubicBezTo>
                      <a:pt x="1089660" y="61595"/>
                      <a:pt x="1092200" y="77470"/>
                      <a:pt x="1092200" y="86233"/>
                    </a:cubicBezTo>
                    <a:lnTo>
                      <a:pt x="1091184" y="88392"/>
                    </a:lnTo>
                    <a:cubicBezTo>
                      <a:pt x="1050671" y="88392"/>
                      <a:pt x="1028065" y="102489"/>
                      <a:pt x="1028065" y="128016"/>
                    </a:cubicBezTo>
                    <a:cubicBezTo>
                      <a:pt x="1028065" y="143383"/>
                      <a:pt x="1039114" y="158623"/>
                      <a:pt x="1060577" y="158623"/>
                    </a:cubicBezTo>
                    <a:cubicBezTo>
                      <a:pt x="1075817" y="158623"/>
                      <a:pt x="1087247" y="151130"/>
                      <a:pt x="1093089" y="142748"/>
                    </a:cubicBezTo>
                    <a:lnTo>
                      <a:pt x="1093724" y="142748"/>
                    </a:lnTo>
                    <a:lnTo>
                      <a:pt x="1095248" y="156210"/>
                    </a:lnTo>
                    <a:lnTo>
                      <a:pt x="1112901" y="156210"/>
                    </a:lnTo>
                    <a:cubicBezTo>
                      <a:pt x="1111631" y="148971"/>
                      <a:pt x="1111123" y="139954"/>
                      <a:pt x="1111123" y="130683"/>
                    </a:cubicBezTo>
                    <a:lnTo>
                      <a:pt x="1111123" y="90932"/>
                    </a:lnTo>
                    <a:cubicBezTo>
                      <a:pt x="1111123" y="69596"/>
                      <a:pt x="1103249" y="47371"/>
                      <a:pt x="1070610" y="47371"/>
                    </a:cubicBezTo>
                    <a:close/>
                    <a:moveTo>
                      <a:pt x="2015871" y="47244"/>
                    </a:moveTo>
                    <a:cubicBezTo>
                      <a:pt x="1986407" y="47244"/>
                      <a:pt x="1963039" y="68199"/>
                      <a:pt x="1963039" y="103759"/>
                    </a:cubicBezTo>
                    <a:cubicBezTo>
                      <a:pt x="1963039" y="137414"/>
                      <a:pt x="1985264" y="158496"/>
                      <a:pt x="2014093" y="158496"/>
                    </a:cubicBezTo>
                    <a:cubicBezTo>
                      <a:pt x="2039874" y="158496"/>
                      <a:pt x="2067052" y="141351"/>
                      <a:pt x="2067052" y="101981"/>
                    </a:cubicBezTo>
                    <a:cubicBezTo>
                      <a:pt x="2067052" y="69469"/>
                      <a:pt x="2046351" y="47117"/>
                      <a:pt x="2015744" y="47117"/>
                    </a:cubicBezTo>
                    <a:close/>
                    <a:moveTo>
                      <a:pt x="2282952" y="49657"/>
                    </a:moveTo>
                    <a:lnTo>
                      <a:pt x="2282952" y="112014"/>
                    </a:lnTo>
                    <a:cubicBezTo>
                      <a:pt x="2282952" y="149479"/>
                      <a:pt x="2303018" y="158623"/>
                      <a:pt x="2319655" y="158623"/>
                    </a:cubicBezTo>
                    <a:cubicBezTo>
                      <a:pt x="2338578" y="158623"/>
                      <a:pt x="2349754" y="147447"/>
                      <a:pt x="2354834" y="138811"/>
                    </a:cubicBezTo>
                    <a:lnTo>
                      <a:pt x="2355215" y="138811"/>
                    </a:lnTo>
                    <a:lnTo>
                      <a:pt x="2356358" y="156210"/>
                    </a:lnTo>
                    <a:lnTo>
                      <a:pt x="2373503" y="156210"/>
                    </a:lnTo>
                    <a:cubicBezTo>
                      <a:pt x="2372868" y="147828"/>
                      <a:pt x="2372614" y="138176"/>
                      <a:pt x="2372614" y="127127"/>
                    </a:cubicBezTo>
                    <a:lnTo>
                      <a:pt x="2372614" y="49784"/>
                    </a:lnTo>
                    <a:lnTo>
                      <a:pt x="2353310" y="49784"/>
                    </a:lnTo>
                    <a:lnTo>
                      <a:pt x="2353310" y="118618"/>
                    </a:lnTo>
                    <a:lnTo>
                      <a:pt x="2351532" y="124968"/>
                    </a:lnTo>
                    <a:cubicBezTo>
                      <a:pt x="2347976" y="133604"/>
                      <a:pt x="2338959" y="142621"/>
                      <a:pt x="2326005" y="142621"/>
                    </a:cubicBezTo>
                    <a:cubicBezTo>
                      <a:pt x="2308352" y="142621"/>
                      <a:pt x="2302256" y="128905"/>
                      <a:pt x="2302256" y="108712"/>
                    </a:cubicBezTo>
                    <a:lnTo>
                      <a:pt x="2302256" y="49784"/>
                    </a:lnTo>
                    <a:close/>
                    <a:moveTo>
                      <a:pt x="2958338" y="47244"/>
                    </a:moveTo>
                    <a:cubicBezTo>
                      <a:pt x="2928874" y="47244"/>
                      <a:pt x="2905506" y="68199"/>
                      <a:pt x="2905506" y="103759"/>
                    </a:cubicBezTo>
                    <a:cubicBezTo>
                      <a:pt x="2905506" y="137414"/>
                      <a:pt x="2927731" y="158496"/>
                      <a:pt x="2956560" y="158496"/>
                    </a:cubicBezTo>
                    <a:cubicBezTo>
                      <a:pt x="2982341" y="158496"/>
                      <a:pt x="3009646" y="141351"/>
                      <a:pt x="3009646" y="101981"/>
                    </a:cubicBezTo>
                    <a:cubicBezTo>
                      <a:pt x="3009646" y="69469"/>
                      <a:pt x="2988945" y="47117"/>
                      <a:pt x="2958338" y="47117"/>
                    </a:cubicBezTo>
                    <a:close/>
                    <a:moveTo>
                      <a:pt x="3035554" y="130937"/>
                    </a:moveTo>
                    <a:cubicBezTo>
                      <a:pt x="3027807" y="130937"/>
                      <a:pt x="3022346" y="136652"/>
                      <a:pt x="3022346" y="152781"/>
                    </a:cubicBezTo>
                    <a:lnTo>
                      <a:pt x="3035300" y="158750"/>
                    </a:lnTo>
                    <a:cubicBezTo>
                      <a:pt x="3043428" y="158750"/>
                      <a:pt x="3048508" y="152781"/>
                      <a:pt x="3048508" y="136779"/>
                    </a:cubicBezTo>
                    <a:lnTo>
                      <a:pt x="3035554" y="131064"/>
                    </a:lnTo>
                    <a:close/>
                    <a:moveTo>
                      <a:pt x="3701288" y="0"/>
                    </a:moveTo>
                    <a:lnTo>
                      <a:pt x="3701288" y="128778"/>
                    </a:lnTo>
                    <a:cubicBezTo>
                      <a:pt x="3701288" y="138303"/>
                      <a:pt x="3700907" y="148971"/>
                      <a:pt x="3700399" y="156337"/>
                    </a:cubicBezTo>
                    <a:lnTo>
                      <a:pt x="3717163" y="156337"/>
                    </a:lnTo>
                    <a:lnTo>
                      <a:pt x="3718687" y="138684"/>
                    </a:lnTo>
                    <a:cubicBezTo>
                      <a:pt x="3726561" y="152781"/>
                      <a:pt x="3738880" y="158750"/>
                      <a:pt x="3754374" y="158750"/>
                    </a:cubicBezTo>
                    <a:cubicBezTo>
                      <a:pt x="3778123" y="158750"/>
                      <a:pt x="3802126" y="139827"/>
                      <a:pt x="3802126" y="101727"/>
                    </a:cubicBezTo>
                    <a:cubicBezTo>
                      <a:pt x="3802380" y="69342"/>
                      <a:pt x="3783584" y="47371"/>
                      <a:pt x="3757295" y="47371"/>
                    </a:cubicBezTo>
                    <a:cubicBezTo>
                      <a:pt x="3740150" y="47371"/>
                      <a:pt x="3727831" y="55118"/>
                      <a:pt x="3720973" y="66929"/>
                    </a:cubicBezTo>
                    <a:lnTo>
                      <a:pt x="3720592" y="66929"/>
                    </a:lnTo>
                    <a:lnTo>
                      <a:pt x="3720592" y="0"/>
                    </a:lnTo>
                    <a:close/>
                    <a:moveTo>
                      <a:pt x="3826510" y="49784"/>
                    </a:moveTo>
                    <a:lnTo>
                      <a:pt x="3826510" y="112014"/>
                    </a:lnTo>
                    <a:cubicBezTo>
                      <a:pt x="3826510" y="149479"/>
                      <a:pt x="3846576" y="158623"/>
                      <a:pt x="3863213" y="158623"/>
                    </a:cubicBezTo>
                    <a:cubicBezTo>
                      <a:pt x="3882136" y="158623"/>
                      <a:pt x="3893312" y="147447"/>
                      <a:pt x="3898392" y="138811"/>
                    </a:cubicBezTo>
                    <a:lnTo>
                      <a:pt x="3898773" y="138811"/>
                    </a:lnTo>
                    <a:lnTo>
                      <a:pt x="3899916" y="156210"/>
                    </a:lnTo>
                    <a:lnTo>
                      <a:pt x="3917061" y="156210"/>
                    </a:lnTo>
                    <a:cubicBezTo>
                      <a:pt x="3916426" y="147828"/>
                      <a:pt x="3916172" y="138176"/>
                      <a:pt x="3916172" y="127127"/>
                    </a:cubicBezTo>
                    <a:lnTo>
                      <a:pt x="3916172" y="49784"/>
                    </a:lnTo>
                    <a:lnTo>
                      <a:pt x="3896741" y="49784"/>
                    </a:lnTo>
                    <a:lnTo>
                      <a:pt x="3896741" y="118618"/>
                    </a:lnTo>
                    <a:lnTo>
                      <a:pt x="3894963" y="124968"/>
                    </a:lnTo>
                    <a:cubicBezTo>
                      <a:pt x="3891407" y="133604"/>
                      <a:pt x="3882390" y="142621"/>
                      <a:pt x="3869436" y="142621"/>
                    </a:cubicBezTo>
                    <a:cubicBezTo>
                      <a:pt x="3851782" y="142621"/>
                      <a:pt x="3845687" y="128905"/>
                      <a:pt x="3845687" y="108712"/>
                    </a:cubicBezTo>
                    <a:lnTo>
                      <a:pt x="3845687" y="49784"/>
                    </a:lnTo>
                    <a:close/>
                    <a:moveTo>
                      <a:pt x="4277360" y="49784"/>
                    </a:moveTo>
                    <a:lnTo>
                      <a:pt x="4277360" y="112014"/>
                    </a:lnTo>
                    <a:cubicBezTo>
                      <a:pt x="4277360" y="149479"/>
                      <a:pt x="4297426" y="158623"/>
                      <a:pt x="4314063" y="158623"/>
                    </a:cubicBezTo>
                    <a:cubicBezTo>
                      <a:pt x="4332986" y="158623"/>
                      <a:pt x="4344162" y="147447"/>
                      <a:pt x="4349242" y="138811"/>
                    </a:cubicBezTo>
                    <a:lnTo>
                      <a:pt x="4349623" y="138811"/>
                    </a:lnTo>
                    <a:lnTo>
                      <a:pt x="4350766" y="156210"/>
                    </a:lnTo>
                    <a:lnTo>
                      <a:pt x="4367911" y="156210"/>
                    </a:lnTo>
                    <a:cubicBezTo>
                      <a:pt x="4367276" y="147828"/>
                      <a:pt x="4367022" y="138176"/>
                      <a:pt x="4367022" y="127127"/>
                    </a:cubicBezTo>
                    <a:lnTo>
                      <a:pt x="4367022" y="49784"/>
                    </a:lnTo>
                    <a:lnTo>
                      <a:pt x="4347718" y="49784"/>
                    </a:lnTo>
                    <a:lnTo>
                      <a:pt x="4347718" y="118618"/>
                    </a:lnTo>
                    <a:lnTo>
                      <a:pt x="4345940" y="124968"/>
                    </a:lnTo>
                    <a:cubicBezTo>
                      <a:pt x="4342384" y="133604"/>
                      <a:pt x="4333367" y="142621"/>
                      <a:pt x="4320413" y="142621"/>
                    </a:cubicBezTo>
                    <a:cubicBezTo>
                      <a:pt x="4302759" y="142621"/>
                      <a:pt x="4296664" y="128905"/>
                      <a:pt x="4296664" y="108712"/>
                    </a:cubicBezTo>
                    <a:lnTo>
                      <a:pt x="4296664" y="49784"/>
                    </a:lnTo>
                    <a:close/>
                    <a:moveTo>
                      <a:pt x="4582795" y="0"/>
                    </a:moveTo>
                    <a:lnTo>
                      <a:pt x="4582795" y="128778"/>
                    </a:lnTo>
                    <a:cubicBezTo>
                      <a:pt x="4582795" y="138303"/>
                      <a:pt x="4582414" y="148971"/>
                      <a:pt x="4581906" y="156337"/>
                    </a:cubicBezTo>
                    <a:lnTo>
                      <a:pt x="4598670" y="156337"/>
                    </a:lnTo>
                    <a:lnTo>
                      <a:pt x="4600194" y="138684"/>
                    </a:lnTo>
                    <a:cubicBezTo>
                      <a:pt x="4608068" y="152781"/>
                      <a:pt x="4620387" y="158750"/>
                      <a:pt x="4635881" y="158750"/>
                    </a:cubicBezTo>
                    <a:cubicBezTo>
                      <a:pt x="4659630" y="158750"/>
                      <a:pt x="4683633" y="139827"/>
                      <a:pt x="4683633" y="101727"/>
                    </a:cubicBezTo>
                    <a:cubicBezTo>
                      <a:pt x="4683887" y="69342"/>
                      <a:pt x="4665091" y="47371"/>
                      <a:pt x="4638675" y="47371"/>
                    </a:cubicBezTo>
                    <a:cubicBezTo>
                      <a:pt x="4621530" y="47371"/>
                      <a:pt x="4609211" y="55118"/>
                      <a:pt x="4602353" y="66929"/>
                    </a:cubicBezTo>
                    <a:lnTo>
                      <a:pt x="4601972" y="66929"/>
                    </a:lnTo>
                    <a:lnTo>
                      <a:pt x="4601972" y="0"/>
                    </a:lnTo>
                    <a:close/>
                    <a:moveTo>
                      <a:pt x="4743069" y="47371"/>
                    </a:moveTo>
                    <a:cubicBezTo>
                      <a:pt x="4729607" y="47371"/>
                      <a:pt x="4716907" y="51181"/>
                      <a:pt x="4708144" y="56896"/>
                    </a:cubicBezTo>
                    <a:lnTo>
                      <a:pt x="4712589" y="69596"/>
                    </a:lnTo>
                    <a:cubicBezTo>
                      <a:pt x="4720082" y="64770"/>
                      <a:pt x="4730369" y="61722"/>
                      <a:pt x="4740275" y="61722"/>
                    </a:cubicBezTo>
                    <a:cubicBezTo>
                      <a:pt x="4762119" y="61722"/>
                      <a:pt x="4764532" y="77597"/>
                      <a:pt x="4764532" y="86360"/>
                    </a:cubicBezTo>
                    <a:lnTo>
                      <a:pt x="4763643" y="88519"/>
                    </a:lnTo>
                    <a:cubicBezTo>
                      <a:pt x="4723130" y="88519"/>
                      <a:pt x="4700524" y="102616"/>
                      <a:pt x="4700524" y="128143"/>
                    </a:cubicBezTo>
                    <a:cubicBezTo>
                      <a:pt x="4700524" y="143510"/>
                      <a:pt x="4711573" y="158750"/>
                      <a:pt x="4733036" y="158750"/>
                    </a:cubicBezTo>
                    <a:cubicBezTo>
                      <a:pt x="4748276" y="158750"/>
                      <a:pt x="4759706" y="151257"/>
                      <a:pt x="4765548" y="142875"/>
                    </a:cubicBezTo>
                    <a:lnTo>
                      <a:pt x="4766183" y="142875"/>
                    </a:lnTo>
                    <a:lnTo>
                      <a:pt x="4767707" y="156337"/>
                    </a:lnTo>
                    <a:lnTo>
                      <a:pt x="4785360" y="156337"/>
                    </a:lnTo>
                    <a:cubicBezTo>
                      <a:pt x="4784090" y="149098"/>
                      <a:pt x="4783582" y="140081"/>
                      <a:pt x="4783582" y="130810"/>
                    </a:cubicBezTo>
                    <a:lnTo>
                      <a:pt x="4783582" y="90932"/>
                    </a:lnTo>
                    <a:cubicBezTo>
                      <a:pt x="4783582" y="69596"/>
                      <a:pt x="4775708" y="47371"/>
                      <a:pt x="4743069" y="47371"/>
                    </a:cubicBezTo>
                    <a:close/>
                    <a:moveTo>
                      <a:pt x="5180965" y="10795"/>
                    </a:moveTo>
                    <a:cubicBezTo>
                      <a:pt x="5151882" y="10795"/>
                      <a:pt x="5131308" y="37211"/>
                      <a:pt x="5131308" y="85217"/>
                    </a:cubicBezTo>
                    <a:cubicBezTo>
                      <a:pt x="5131689" y="132588"/>
                      <a:pt x="5150612" y="158750"/>
                      <a:pt x="5178552" y="158750"/>
                    </a:cubicBezTo>
                    <a:cubicBezTo>
                      <a:pt x="5210302" y="158750"/>
                      <a:pt x="5228336" y="131953"/>
                      <a:pt x="5228336" y="83312"/>
                    </a:cubicBezTo>
                    <a:cubicBezTo>
                      <a:pt x="5228336" y="37719"/>
                      <a:pt x="5211191" y="10922"/>
                      <a:pt x="5180965" y="10922"/>
                    </a:cubicBezTo>
                    <a:close/>
                    <a:moveTo>
                      <a:pt x="5294757" y="10795"/>
                    </a:moveTo>
                    <a:cubicBezTo>
                      <a:pt x="5265674" y="10795"/>
                      <a:pt x="5244973" y="37211"/>
                      <a:pt x="5244973" y="85217"/>
                    </a:cubicBezTo>
                    <a:cubicBezTo>
                      <a:pt x="5245481" y="132588"/>
                      <a:pt x="5264404" y="158750"/>
                      <a:pt x="5292344" y="158750"/>
                    </a:cubicBezTo>
                    <a:cubicBezTo>
                      <a:pt x="5324094" y="158750"/>
                      <a:pt x="5342128" y="131953"/>
                      <a:pt x="5342128" y="83312"/>
                    </a:cubicBezTo>
                    <a:cubicBezTo>
                      <a:pt x="5342128" y="37719"/>
                      <a:pt x="5324983" y="10922"/>
                      <a:pt x="5294757" y="10922"/>
                    </a:cubicBezTo>
                    <a:close/>
                    <a:moveTo>
                      <a:pt x="5453126" y="10795"/>
                    </a:moveTo>
                    <a:cubicBezTo>
                      <a:pt x="5424043" y="10795"/>
                      <a:pt x="5403342" y="37211"/>
                      <a:pt x="5403342" y="85217"/>
                    </a:cubicBezTo>
                    <a:cubicBezTo>
                      <a:pt x="5403723" y="132588"/>
                      <a:pt x="5422646" y="158750"/>
                      <a:pt x="5450713" y="158750"/>
                    </a:cubicBezTo>
                    <a:cubicBezTo>
                      <a:pt x="5482463" y="158750"/>
                      <a:pt x="5500497" y="131953"/>
                      <a:pt x="5500497" y="83312"/>
                    </a:cubicBezTo>
                    <a:cubicBezTo>
                      <a:pt x="5500497" y="37719"/>
                      <a:pt x="5483352" y="10922"/>
                      <a:pt x="5453126" y="10922"/>
                    </a:cubicBezTo>
                    <a:close/>
                    <a:moveTo>
                      <a:pt x="5567045" y="10795"/>
                    </a:moveTo>
                    <a:cubicBezTo>
                      <a:pt x="5541899" y="10795"/>
                      <a:pt x="5522849" y="26162"/>
                      <a:pt x="5522849" y="48895"/>
                    </a:cubicBezTo>
                    <a:cubicBezTo>
                      <a:pt x="5522849" y="61214"/>
                      <a:pt x="5529707" y="73533"/>
                      <a:pt x="5545709" y="81661"/>
                    </a:cubicBezTo>
                    <a:cubicBezTo>
                      <a:pt x="5528056" y="89154"/>
                      <a:pt x="5517261" y="101854"/>
                      <a:pt x="5517261" y="120015"/>
                    </a:cubicBezTo>
                    <a:cubicBezTo>
                      <a:pt x="5517261" y="140970"/>
                      <a:pt x="5535295" y="158750"/>
                      <a:pt x="5565267" y="158750"/>
                    </a:cubicBezTo>
                    <a:cubicBezTo>
                      <a:pt x="5592572" y="158750"/>
                      <a:pt x="5613908" y="141986"/>
                      <a:pt x="5613908" y="117221"/>
                    </a:cubicBezTo>
                    <a:cubicBezTo>
                      <a:pt x="5613908" y="99822"/>
                      <a:pt x="5602859" y="87249"/>
                      <a:pt x="5585079" y="79629"/>
                    </a:cubicBezTo>
                    <a:cubicBezTo>
                      <a:pt x="5602732" y="71247"/>
                      <a:pt x="5608574" y="58293"/>
                      <a:pt x="5608574" y="46101"/>
                    </a:cubicBezTo>
                    <a:cubicBezTo>
                      <a:pt x="5608574" y="28321"/>
                      <a:pt x="5594731" y="10922"/>
                      <a:pt x="5567045" y="10922"/>
                    </a:cubicBezTo>
                    <a:close/>
                    <a:moveTo>
                      <a:pt x="5680837" y="10795"/>
                    </a:moveTo>
                    <a:cubicBezTo>
                      <a:pt x="5655691" y="10795"/>
                      <a:pt x="5636641" y="26162"/>
                      <a:pt x="5636641" y="48895"/>
                    </a:cubicBezTo>
                    <a:cubicBezTo>
                      <a:pt x="5636641" y="61214"/>
                      <a:pt x="5643499" y="73533"/>
                      <a:pt x="5659501" y="81661"/>
                    </a:cubicBezTo>
                    <a:cubicBezTo>
                      <a:pt x="5641847" y="89154"/>
                      <a:pt x="5631053" y="101854"/>
                      <a:pt x="5631053" y="120015"/>
                    </a:cubicBezTo>
                    <a:cubicBezTo>
                      <a:pt x="5631053" y="140970"/>
                      <a:pt x="5649087" y="158750"/>
                      <a:pt x="5679059" y="158750"/>
                    </a:cubicBezTo>
                    <a:cubicBezTo>
                      <a:pt x="5706364" y="158750"/>
                      <a:pt x="5727700" y="141986"/>
                      <a:pt x="5727700" y="117221"/>
                    </a:cubicBezTo>
                    <a:cubicBezTo>
                      <a:pt x="5727700" y="99822"/>
                      <a:pt x="5716651" y="87249"/>
                      <a:pt x="5698871" y="79629"/>
                    </a:cubicBezTo>
                    <a:cubicBezTo>
                      <a:pt x="5716524" y="71247"/>
                      <a:pt x="5722366" y="58293"/>
                      <a:pt x="5722366" y="46101"/>
                    </a:cubicBezTo>
                    <a:cubicBezTo>
                      <a:pt x="5722366" y="28321"/>
                      <a:pt x="5708523" y="10922"/>
                      <a:pt x="5680837" y="10922"/>
                    </a:cubicBezTo>
                    <a:close/>
                    <a:moveTo>
                      <a:pt x="1351153" y="128524"/>
                    </a:moveTo>
                    <a:lnTo>
                      <a:pt x="1329563" y="130683"/>
                    </a:lnTo>
                    <a:cubicBezTo>
                      <a:pt x="1327150" y="146812"/>
                      <a:pt x="1321181" y="170307"/>
                      <a:pt x="1316355" y="183261"/>
                    </a:cubicBezTo>
                    <a:lnTo>
                      <a:pt x="1330198" y="181991"/>
                    </a:lnTo>
                    <a:cubicBezTo>
                      <a:pt x="1336421" y="171704"/>
                      <a:pt x="1346073" y="147193"/>
                      <a:pt x="1351153" y="128524"/>
                    </a:cubicBezTo>
                    <a:close/>
                    <a:moveTo>
                      <a:pt x="3093847" y="128524"/>
                    </a:moveTo>
                    <a:lnTo>
                      <a:pt x="3072257" y="130683"/>
                    </a:lnTo>
                    <a:cubicBezTo>
                      <a:pt x="3069844" y="146812"/>
                      <a:pt x="3063875" y="170307"/>
                      <a:pt x="3059049" y="183261"/>
                    </a:cubicBezTo>
                    <a:lnTo>
                      <a:pt x="3072892" y="181991"/>
                    </a:lnTo>
                    <a:cubicBezTo>
                      <a:pt x="3078988" y="171704"/>
                      <a:pt x="3088767" y="147193"/>
                      <a:pt x="3093847" y="128524"/>
                    </a:cubicBezTo>
                    <a:close/>
                    <a:moveTo>
                      <a:pt x="4032250" y="128524"/>
                    </a:moveTo>
                    <a:lnTo>
                      <a:pt x="4010660" y="130683"/>
                    </a:lnTo>
                    <a:cubicBezTo>
                      <a:pt x="4008247" y="146812"/>
                      <a:pt x="4002278" y="170307"/>
                      <a:pt x="3997452" y="183261"/>
                    </a:cubicBezTo>
                    <a:lnTo>
                      <a:pt x="4011295" y="181991"/>
                    </a:lnTo>
                    <a:cubicBezTo>
                      <a:pt x="4017391" y="171704"/>
                      <a:pt x="4027170" y="147193"/>
                      <a:pt x="4032250" y="128524"/>
                    </a:cubicBezTo>
                    <a:close/>
                    <a:moveTo>
                      <a:pt x="1251458" y="47371"/>
                    </a:moveTo>
                    <a:cubicBezTo>
                      <a:pt x="1227074" y="47371"/>
                      <a:pt x="1203452" y="67818"/>
                      <a:pt x="1203452" y="103886"/>
                    </a:cubicBezTo>
                    <a:cubicBezTo>
                      <a:pt x="1203452" y="133350"/>
                      <a:pt x="1222375" y="155829"/>
                      <a:pt x="1248791" y="155829"/>
                    </a:cubicBezTo>
                    <a:cubicBezTo>
                      <a:pt x="1265301" y="155829"/>
                      <a:pt x="1276731" y="147955"/>
                      <a:pt x="1282700" y="138049"/>
                    </a:cubicBezTo>
                    <a:lnTo>
                      <a:pt x="1283208" y="138049"/>
                    </a:lnTo>
                    <a:lnTo>
                      <a:pt x="1283208" y="149987"/>
                    </a:lnTo>
                    <a:cubicBezTo>
                      <a:pt x="1283208" y="176784"/>
                      <a:pt x="1268730" y="187198"/>
                      <a:pt x="1248918" y="187198"/>
                    </a:cubicBezTo>
                    <a:cubicBezTo>
                      <a:pt x="1235710" y="187198"/>
                      <a:pt x="1224661" y="183261"/>
                      <a:pt x="1217676" y="178816"/>
                    </a:cubicBezTo>
                    <a:lnTo>
                      <a:pt x="1212850" y="193548"/>
                    </a:lnTo>
                    <a:cubicBezTo>
                      <a:pt x="1221486" y="199263"/>
                      <a:pt x="1235456" y="202311"/>
                      <a:pt x="1248283" y="202311"/>
                    </a:cubicBezTo>
                    <a:cubicBezTo>
                      <a:pt x="1261745" y="202311"/>
                      <a:pt x="1276731" y="199263"/>
                      <a:pt x="1287018" y="189611"/>
                    </a:cubicBezTo>
                    <a:cubicBezTo>
                      <a:pt x="1297305" y="180340"/>
                      <a:pt x="1302258" y="165354"/>
                      <a:pt x="1302258" y="140970"/>
                    </a:cubicBezTo>
                    <a:lnTo>
                      <a:pt x="1302258" y="78994"/>
                    </a:lnTo>
                    <a:cubicBezTo>
                      <a:pt x="1302258" y="66040"/>
                      <a:pt x="1302766" y="57404"/>
                      <a:pt x="1303147" y="49657"/>
                    </a:cubicBezTo>
                    <a:lnTo>
                      <a:pt x="1286256" y="49657"/>
                    </a:lnTo>
                    <a:lnTo>
                      <a:pt x="1284986" y="65786"/>
                    </a:lnTo>
                    <a:cubicBezTo>
                      <a:pt x="1280414" y="57023"/>
                      <a:pt x="1270254" y="47244"/>
                      <a:pt x="1251712" y="47244"/>
                    </a:cubicBezTo>
                    <a:close/>
                  </a:path>
                </a:pathLst>
              </a:custGeom>
              <a:solidFill>
                <a:srgbClr val="000000">
                  <a:alpha val="0"/>
                </a:srgbClr>
              </a:solidFill>
              <a:ln w="12700">
                <a:solidFill>
                  <a:srgbClr val="000000"/>
                </a:solidFill>
              </a:ln>
            </p:spPr>
          </p:sp>
        </p:grpSp>
      </p:grpSp>
      <p:sp>
        <p:nvSpPr>
          <p:cNvPr id="10" name="TextBox 10"/>
          <p:cNvSpPr txBox="1"/>
          <p:nvPr/>
        </p:nvSpPr>
        <p:spPr>
          <a:xfrm>
            <a:off x="1873890" y="1879528"/>
            <a:ext cx="14540220" cy="1470660"/>
          </a:xfrm>
          <a:prstGeom prst="rect">
            <a:avLst/>
          </a:prstGeom>
        </p:spPr>
        <p:txBody>
          <a:bodyPr lIns="0" tIns="0" rIns="0" bIns="0" rtlCol="0" anchor="t">
            <a:spAutoFit/>
          </a:bodyPr>
          <a:lstStyle/>
          <a:p>
            <a:pPr algn="ctr">
              <a:lnSpc>
                <a:spcPts val="9120"/>
              </a:lnSpc>
            </a:pPr>
            <a:r>
              <a:rPr lang="en-US" sz="8000" b="1">
                <a:solidFill>
                  <a:srgbClr val="F6F5F2"/>
                </a:solidFill>
                <a:latin typeface="Mont Bold" panose="00000800000000000000"/>
                <a:ea typeface="Mont Bold" panose="00000800000000000000"/>
                <a:cs typeface="Mont Bold" panose="00000800000000000000"/>
                <a:sym typeface="Mont Bold" panose="00000800000000000000"/>
              </a:rPr>
              <a:t>LITERATURE PAPERS</a:t>
            </a:r>
            <a:endParaRPr lang="en-US" sz="8000" b="1">
              <a:solidFill>
                <a:srgbClr val="F6F5F2"/>
              </a:solidFill>
              <a:latin typeface="Mont Bold" panose="00000800000000000000"/>
              <a:ea typeface="Mont Bold" panose="00000800000000000000"/>
              <a:cs typeface="Mont Bold" panose="00000800000000000000"/>
              <a:sym typeface="Mont Bold" panose="00000800000000000000"/>
            </a:endParaRPr>
          </a:p>
        </p:txBody>
      </p:sp>
      <p:sp>
        <p:nvSpPr>
          <p:cNvPr id="11" name="Freeform 11"/>
          <p:cNvSpPr/>
          <p:nvPr/>
        </p:nvSpPr>
        <p:spPr>
          <a:xfrm flipH="1">
            <a:off x="13622000" y="5303893"/>
            <a:ext cx="4666000" cy="4983107"/>
          </a:xfrm>
          <a:custGeom>
            <a:avLst/>
            <a:gdLst/>
            <a:ahLst/>
            <a:cxnLst/>
            <a:rect l="l" t="t" r="r" b="b"/>
            <a:pathLst>
              <a:path w="4666000" h="4983107">
                <a:moveTo>
                  <a:pt x="4666000" y="0"/>
                </a:moveTo>
                <a:lnTo>
                  <a:pt x="0" y="0"/>
                </a:lnTo>
                <a:lnTo>
                  <a:pt x="0" y="4983107"/>
                </a:lnTo>
                <a:lnTo>
                  <a:pt x="4666000" y="4983107"/>
                </a:lnTo>
                <a:lnTo>
                  <a:pt x="466600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689787">
            <a:off x="15728128" y="235933"/>
            <a:ext cx="2727992" cy="3580896"/>
          </a:xfrm>
          <a:custGeom>
            <a:avLst/>
            <a:gdLst/>
            <a:ahLst/>
            <a:cxnLst/>
            <a:rect l="l" t="t" r="r" b="b"/>
            <a:pathLst>
              <a:path w="2727992" h="3580896">
                <a:moveTo>
                  <a:pt x="0" y="0"/>
                </a:moveTo>
                <a:lnTo>
                  <a:pt x="2727992" y="0"/>
                </a:lnTo>
                <a:lnTo>
                  <a:pt x="2727992" y="3580896"/>
                </a:lnTo>
                <a:lnTo>
                  <a:pt x="0" y="35808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5072811" y="3368961"/>
            <a:ext cx="8142378" cy="5889339"/>
          </a:xfrm>
          <a:custGeom>
            <a:avLst/>
            <a:gdLst/>
            <a:ahLst/>
            <a:cxnLst/>
            <a:rect l="l" t="t" r="r" b="b"/>
            <a:pathLst>
              <a:path w="8142378" h="5889339">
                <a:moveTo>
                  <a:pt x="0" y="0"/>
                </a:moveTo>
                <a:lnTo>
                  <a:pt x="8142378" y="0"/>
                </a:lnTo>
                <a:lnTo>
                  <a:pt x="8142378" y="5889339"/>
                </a:lnTo>
                <a:lnTo>
                  <a:pt x="0" y="5889339"/>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Default Design">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